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89" r:id="rId2"/>
    <p:sldId id="290" r:id="rId3"/>
    <p:sldId id="274" r:id="rId4"/>
    <p:sldId id="275" r:id="rId5"/>
    <p:sldId id="276" r:id="rId6"/>
    <p:sldId id="277" r:id="rId7"/>
    <p:sldId id="278" r:id="rId8"/>
    <p:sldId id="281" r:id="rId9"/>
    <p:sldId id="291" r:id="rId10"/>
    <p:sldId id="294" r:id="rId11"/>
    <p:sldId id="29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87BC6-1056-4939-9AA7-B699BF2D7B8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5900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487BC6-1056-4939-9AA7-B699BF2D7B8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0482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350378" y="2151727"/>
              <a:ext cx="8125058" cy="30469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La droite graduée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2</a:t>
              </a:r>
              <a:r>
                <a:rPr lang="fr-FR" sz="3200" b="1" baseline="30000" dirty="0">
                  <a:solidFill>
                    <a:prstClr val="white"/>
                  </a:solidFill>
                  <a:latin typeface="Calibri" panose="020F0502020204030204"/>
                </a:rPr>
                <a:t>e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partie CE2 :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construire une bande de longueur donnée par une fraction.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Matériel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432BAC9-8772-66A3-5DAB-92AF7D1AF9A6}"/>
              </a:ext>
            </a:extLst>
          </p:cNvPr>
          <p:cNvSpPr/>
          <p:nvPr/>
        </p:nvSpPr>
        <p:spPr>
          <a:xfrm>
            <a:off x="335901" y="1054540"/>
            <a:ext cx="4320000" cy="10636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7033B4-6FAA-4A8D-2A8B-9A26E4EB298A}"/>
              </a:ext>
            </a:extLst>
          </p:cNvPr>
          <p:cNvSpPr/>
          <p:nvPr/>
        </p:nvSpPr>
        <p:spPr>
          <a:xfrm>
            <a:off x="335902" y="250140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4CFE86E2-5DF3-A3EC-0C02-548E4B39BB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5921" y="3867953"/>
                <a:ext cx="8552154" cy="14047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0000" lnSpcReduction="20000"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+mn-lt"/>
                    <a:ea typeface="+mj-ea"/>
                    <a:cs typeface="+mj-cs"/>
                  </a:defRPr>
                </a:lvl1pPr>
              </a:lstStyle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j-ea"/>
                    <a:cs typeface="+mj-cs"/>
                  </a:rPr>
                  <a:t>Utilise la bande unité pour couper la grande bande afin d’avoir une bande d’une longueur de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fPr>
                      <m:num>
                        <m: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1</m:t>
                        </m:r>
                      </m:num>
                      <m:den>
                        <m: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</m:ctrlPr>
                      </m:sSupPr>
                      <m:e>
                        <m: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𝑑</m:t>
                        </m:r>
                      </m:e>
                      <m:sup>
                        <m:r>
                          <a:rPr kumimoji="0" lang="fr-FR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j-ea"/>
                            <a:cs typeface="+mj-cs"/>
                          </a:rPr>
                          <m:t>′</m:t>
                        </m:r>
                      </m:sup>
                    </m:sSup>
                    <m:r>
                      <a:rPr kumimoji="0" lang="fr-FR" sz="3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+mj-cs"/>
                      </a:rPr>
                      <m:t>𝑢𝑛𝑖𝑡</m:t>
                    </m:r>
                    <m:r>
                      <a:rPr kumimoji="0" lang="fr-FR" sz="3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j-ea"/>
                        <a:cs typeface="+mj-cs"/>
                      </a:rPr>
                      <m:t>é</m:t>
                    </m:r>
                  </m:oMath>
                </a14:m>
                <a:r>
                  <a:rPr kumimoji="0" lang="fr-FR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j-ea"/>
                    <a:cs typeface="+mj-cs"/>
                  </a:rPr>
                  <a:t> (un quart d’unité). </a:t>
                </a:r>
              </a:p>
            </p:txBody>
          </p:sp>
        </mc:Choice>
        <mc:Fallback xmlns="">
          <p:sp>
            <p:nvSpPr>
              <p:cNvPr id="6" name="Titre 1">
                <a:extLst>
                  <a:ext uri="{FF2B5EF4-FFF2-40B4-BE49-F238E27FC236}">
                    <a16:creationId xmlns:a16="http://schemas.microsoft.com/office/drawing/2014/main" id="{4CFE86E2-5DF3-A3EC-0C02-548E4B39B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21" y="3867953"/>
                <a:ext cx="8552154" cy="1404756"/>
              </a:xfrm>
              <a:prstGeom prst="rect">
                <a:avLst/>
              </a:prstGeom>
              <a:blipFill>
                <a:blip r:embed="rId3"/>
                <a:stretch>
                  <a:fillRect l="-1853" t="-11304" b="-39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868EE32E-5C54-99DD-6893-12CB652422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2E2014-4CE2-5AA8-404F-E7477B758883}"/>
              </a:ext>
            </a:extLst>
          </p:cNvPr>
          <p:cNvSpPr/>
          <p:nvPr/>
        </p:nvSpPr>
        <p:spPr>
          <a:xfrm>
            <a:off x="506247" y="1231156"/>
            <a:ext cx="4320000" cy="106369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52C3BBD-E7A2-7457-9A86-ABD003F601C2}"/>
              </a:ext>
            </a:extLst>
          </p:cNvPr>
          <p:cNvCxnSpPr>
            <a:cxnSpLocks/>
          </p:cNvCxnSpPr>
          <p:nvPr/>
        </p:nvCxnSpPr>
        <p:spPr>
          <a:xfrm>
            <a:off x="1586247" y="1250846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142B366-092D-9825-D82B-5F7D441EF07C}"/>
              </a:ext>
            </a:extLst>
          </p:cNvPr>
          <p:cNvCxnSpPr>
            <a:cxnSpLocks/>
          </p:cNvCxnSpPr>
          <p:nvPr/>
        </p:nvCxnSpPr>
        <p:spPr>
          <a:xfrm>
            <a:off x="3735604" y="1269052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3A28DE-DA03-A6E3-3C06-17801531799A}"/>
              </a:ext>
            </a:extLst>
          </p:cNvPr>
          <p:cNvCxnSpPr>
            <a:cxnSpLocks/>
          </p:cNvCxnSpPr>
          <p:nvPr/>
        </p:nvCxnSpPr>
        <p:spPr>
          <a:xfrm>
            <a:off x="2666247" y="1231156"/>
            <a:ext cx="0" cy="1044000"/>
          </a:xfrm>
          <a:prstGeom prst="line">
            <a:avLst/>
          </a:prstGeom>
          <a:ln w="28575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8CEE164D-BA2E-2793-D23C-76CA1D7FF04B}"/>
              </a:ext>
            </a:extLst>
          </p:cNvPr>
          <p:cNvSpPr/>
          <p:nvPr/>
        </p:nvSpPr>
        <p:spPr>
          <a:xfrm>
            <a:off x="506247" y="244425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29B99D56-6C48-3AE9-0058-D0E0386DF6D1}"/>
              </a:ext>
            </a:extLst>
          </p:cNvPr>
          <p:cNvCxnSpPr>
            <a:cxnSpLocks/>
          </p:cNvCxnSpPr>
          <p:nvPr/>
        </p:nvCxnSpPr>
        <p:spPr>
          <a:xfrm>
            <a:off x="1586247" y="2385000"/>
            <a:ext cx="0" cy="10440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18413C6-ABCE-32E6-E5D9-C220F4DDB784}"/>
              </a:ext>
            </a:extLst>
          </p:cNvPr>
          <p:cNvSpPr/>
          <p:nvPr/>
        </p:nvSpPr>
        <p:spPr>
          <a:xfrm>
            <a:off x="1614322" y="2444254"/>
            <a:ext cx="7560000" cy="6933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38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F0F40-D5A7-C78D-58A3-2F54CBC91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5CB557-6719-EC16-A8E6-134A12DD1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3DF478-4ACF-2719-CCD6-635DD6C016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B932EAE-6592-C5DA-5950-6A86454F2FD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1D2CFF2-FCE4-7C3E-4582-54A35146A84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87B61ED5-CB54-5A2F-658C-1B4D74B3115C}"/>
                </a:ext>
              </a:extLst>
            </p:cNvPr>
            <p:cNvSpPr txBox="1"/>
            <p:nvPr/>
          </p:nvSpPr>
          <p:spPr>
            <a:xfrm>
              <a:off x="350378" y="2151727"/>
              <a:ext cx="8125058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</a:t>
              </a:r>
              <a:r>
                <a:rPr kumimoji="0" lang="fr-FR" sz="3200" b="1" i="0" u="none" strike="noStrike" kern="1200" cap="none" spc="0" normalizeH="0" baseline="30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partie CE1 : La droite graduée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12894A8-90D9-0472-5539-EE000E260D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921190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295" y="374344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la droite graduée.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19D9EF3-79C0-471C-23BC-B3B9D13B7303}"/>
              </a:ext>
            </a:extLst>
          </p:cNvPr>
          <p:cNvGrpSpPr/>
          <p:nvPr/>
        </p:nvGrpSpPr>
        <p:grpSpPr>
          <a:xfrm>
            <a:off x="-630694" y="3616153"/>
            <a:ext cx="10111161" cy="46500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69338EFA-5105-6FCA-269F-D92D4517BDAE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D84D3A08-40BA-F99B-DF92-D320BB83F94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D769E4AF-940C-E19C-D4FC-AC183966B6FA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307480E-D620-C215-CDC8-B17CAA8188D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59B17D2A-D48B-DDDF-6474-6CA4EC14D53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5E1D85BC-9C14-A8B3-3A14-B97C611C70E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68344E15-1CE6-2961-B22C-93E55E00DEB6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0692B2B9-FD8A-F0F9-0CA1-48396B2450C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FC09298A-6724-55DE-A8C6-3D088A108FB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EF4B9191-E66D-4CD9-FA8B-8900CDF354F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5576C553-2144-CD9E-309F-A6AA74E9E5F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FD74A0CC-94F1-F554-A8B9-B8C71E0F3AD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CB63001-F705-259F-5F3F-8173524BE79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FAA634D7-E2A3-5FFB-C831-A511AB15356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1B5EF3E2-5AD2-7987-D35D-C0ABA7A7893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820D7DE3-5684-3E76-52DD-003941068A1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AB31DFB0-5C2D-419B-7655-57F163F3384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5E71859-C0FF-ED24-2BF6-EA8589756357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A1E8CDC-1E15-6BBF-A2DB-F16966FB3A5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2BD9953C-4B7D-3186-8D55-27696320733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3C973EB-BB27-39A0-39F6-2514016FAF6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1B2E967-F656-359A-542C-2AB1AFD5508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7EFB0FF-2AA6-CDA6-20F4-257FFA56CC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78869E64-1E29-8F69-1EC3-D0E9F94D1EA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075C877-46D2-00A7-EAAE-51FDE817EB01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C12449E-DC3B-47DB-268A-4FB5BE6820B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1A8B602B-57E8-E055-A9AA-DD48623B7BB4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3F4E3285-7E95-D41F-07FC-688B873A12A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AC2C5F9-0B34-8B2A-D54D-F92CC70E32AB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0E6DA0B7-396E-5064-35F3-024F802B1CF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66D5116A-28E3-F905-1910-8C3B812124E4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349438C4-B06B-1043-5A91-119AC349E14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E0E50E87-685B-4ED7-1B5A-9C6565E20A1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9610646-20C6-6304-8404-E3E6FB24248B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577F8862-9486-3A8E-F5C8-7E1C0DCAB5C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BD3468E-0678-BD57-26FF-21533CA4DA2A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4F327471-3006-7BC2-7B7F-8F7AE13168D8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C86293C-65DC-E733-609D-DDAC30262239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4B19C7A-71E6-F209-28B6-26B96DF9961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1E509C1F-2B5F-E96F-58A0-360B4580521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F836D30E-0ACE-58ED-3C87-BFD283A6B4F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61536681-BF46-B918-8C82-C58BE39D04D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197FD0D-085D-3A7C-D042-E03258F650E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CFFFC51-2416-98F6-9CEA-84B39E13ED7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A46BF47-4876-5661-D1F1-1DE108457A0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C500A3C-65FE-BE0E-29B7-54BFBB8477A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EF8E6D35-A8CE-0038-BDF2-8D87BF8B03A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616945D9-FD04-18B5-21A9-5B7E97B8C0D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96258BEC-6FD9-E6A9-C377-81F0A1C566AE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DA7154B-9580-6ED1-FF8D-6114FA3AE69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F74574F-2310-FEDD-8169-FE2909D026F2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9FBD3693-EB98-1191-D384-0B4CC11BF81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FDDC5063-7A3B-62A0-2B8D-A4E592EBAC4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2C46431-BF96-8302-1494-05F6FCC9488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F2DB8BF4-3C3F-BA53-80F4-ECCA6E397E41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F2E08A6-673F-82DA-FBF4-4A88A333FF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27F49D7-184B-167F-E5B4-FF5CE191951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306C987-427A-992C-C1DC-28C86D5E890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3230BA30-AF54-1E04-2ADD-1322597843F7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971BB49F-A692-2398-26A8-DE77DF7EF671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9A02F48-FC91-9CCE-427B-9FC3A30824E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3F80049-B15A-2DAE-1E93-44C2A0FE629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18504C96-FD7B-C488-3A14-125EF80DDEC9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A33FBDD4-E8E0-0428-3069-64FCB8D49D55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E74665B-3224-0A8C-CBED-FD66AFCFFA5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5EDF729-3D8D-01E0-F21B-B9CF00B7B1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D9A5E5BC-C9DC-65CD-E5F3-B4985FC78C77}"/>
              </a:ext>
            </a:extLst>
          </p:cNvPr>
          <p:cNvSpPr txBox="1"/>
          <p:nvPr/>
        </p:nvSpPr>
        <p:spPr>
          <a:xfrm>
            <a:off x="4057924" y="3193815"/>
            <a:ext cx="73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230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DCB99A0B-1AB2-5467-A12B-B0EA91E8CD1B}"/>
              </a:ext>
            </a:extLst>
          </p:cNvPr>
          <p:cNvSpPr txBox="1"/>
          <p:nvPr/>
        </p:nvSpPr>
        <p:spPr>
          <a:xfrm>
            <a:off x="5688785" y="3180402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240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22E5DB96-17C5-A109-5779-8DCC9A8AEFA2}"/>
              </a:ext>
            </a:extLst>
          </p:cNvPr>
          <p:cNvSpPr txBox="1"/>
          <p:nvPr/>
        </p:nvSpPr>
        <p:spPr>
          <a:xfrm>
            <a:off x="7388165" y="3193815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250</a:t>
            </a: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9333F94-A178-9A23-36F5-AD9EB3419827}"/>
              </a:ext>
            </a:extLst>
          </p:cNvPr>
          <p:cNvSpPr txBox="1"/>
          <p:nvPr/>
        </p:nvSpPr>
        <p:spPr>
          <a:xfrm>
            <a:off x="568436" y="3162291"/>
            <a:ext cx="944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210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5A48B814-E405-1283-8466-7349A5B0C70E}"/>
              </a:ext>
            </a:extLst>
          </p:cNvPr>
          <p:cNvSpPr txBox="1"/>
          <p:nvPr/>
        </p:nvSpPr>
        <p:spPr>
          <a:xfrm>
            <a:off x="2250794" y="3180221"/>
            <a:ext cx="94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220</a:t>
            </a: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Où se place le nombre </a:t>
            </a:r>
            <a:r>
              <a:rPr lang="fr-FR" b="1" dirty="0"/>
              <a:t>236</a:t>
            </a:r>
            <a:r>
              <a:rPr lang="fr-FR" dirty="0"/>
              <a:t> ? 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19D9EF3-79C0-471C-23BC-B3B9D13B7303}"/>
              </a:ext>
            </a:extLst>
          </p:cNvPr>
          <p:cNvGrpSpPr/>
          <p:nvPr/>
        </p:nvGrpSpPr>
        <p:grpSpPr>
          <a:xfrm>
            <a:off x="-630694" y="3616153"/>
            <a:ext cx="10111161" cy="46500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69338EFA-5105-6FCA-269F-D92D4517BDAE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D84D3A08-40BA-F99B-DF92-D320BB83F94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D769E4AF-940C-E19C-D4FC-AC183966B6FA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307480E-D620-C215-CDC8-B17CAA8188D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59B17D2A-D48B-DDDF-6474-6CA4EC14D53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5E1D85BC-9C14-A8B3-3A14-B97C611C70E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68344E15-1CE6-2961-B22C-93E55E00DEB6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necteur droit 44">
                <a:extLst>
                  <a:ext uri="{FF2B5EF4-FFF2-40B4-BE49-F238E27FC236}">
                    <a16:creationId xmlns:a16="http://schemas.microsoft.com/office/drawing/2014/main" id="{0692B2B9-FD8A-F0F9-0CA1-48396B2450C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FC09298A-6724-55DE-A8C6-3D088A108FB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EF4B9191-E66D-4CD9-FA8B-8900CDF354F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5576C553-2144-CD9E-309F-A6AA74E9E5F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FD74A0CC-94F1-F554-A8B9-B8C71E0F3AD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ACB63001-F705-259F-5F3F-8173524BE79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FAA634D7-E2A3-5FFB-C831-A511AB15356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1B5EF3E2-5AD2-7987-D35D-C0ABA7A7893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820D7DE3-5684-3E76-52DD-003941068A10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AB31DFB0-5C2D-419B-7655-57F163F3384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B5E71859-C0FF-ED24-2BF6-EA8589756357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5A1E8CDC-1E15-6BBF-A2DB-F16966FB3A5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2BD9953C-4B7D-3186-8D55-27696320733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A3C973EB-BB27-39A0-39F6-2514016FAF6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61B2E967-F656-359A-542C-2AB1AFD5508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7EFB0FF-2AA6-CDA6-20F4-257FFA56CCD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78869E64-1E29-8F69-1EC3-D0E9F94D1EA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075C877-46D2-00A7-EAAE-51FDE817EB01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C12449E-DC3B-47DB-268A-4FB5BE6820B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1A8B602B-57E8-E055-A9AA-DD48623B7BB4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3F4E3285-7E95-D41F-07FC-688B873A12A9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DAC2C5F9-0B34-8B2A-D54D-F92CC70E32AB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0E6DA0B7-396E-5064-35F3-024F802B1CF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66D5116A-28E3-F905-1910-8C3B812124E4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349438C4-B06B-1043-5A91-119AC349E14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E0E50E87-685B-4ED7-1B5A-9C6565E20A1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9610646-20C6-6304-8404-E3E6FB24248B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577F8862-9486-3A8E-F5C8-7E1C0DCAB5CC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necteur droit 7">
                <a:extLst>
                  <a:ext uri="{FF2B5EF4-FFF2-40B4-BE49-F238E27FC236}">
                    <a16:creationId xmlns:a16="http://schemas.microsoft.com/office/drawing/2014/main" id="{BBD3468E-0678-BD57-26FF-21533CA4DA2A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Connecteur droit 8">
                <a:extLst>
                  <a:ext uri="{FF2B5EF4-FFF2-40B4-BE49-F238E27FC236}">
                    <a16:creationId xmlns:a16="http://schemas.microsoft.com/office/drawing/2014/main" id="{4F327471-3006-7BC2-7B7F-8F7AE13168D8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0C86293C-65DC-E733-609D-DDAC30262239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E4B19C7A-71E6-F209-28B6-26B96DF9961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1E509C1F-2B5F-E96F-58A0-360B4580521A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F836D30E-0ACE-58ED-3C87-BFD283A6B4F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61536681-BF46-B918-8C82-C58BE39D04D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197FD0D-085D-3A7C-D042-E03258F650E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CFFFC51-2416-98F6-9CEA-84B39E13ED7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A46BF47-4876-5661-D1F1-1DE108457A0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0C500A3C-65FE-BE0E-29B7-54BFBB8477A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EF8E6D35-A8CE-0038-BDF2-8D87BF8B03A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616945D9-FD04-18B5-21A9-5B7E97B8C0D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96258BEC-6FD9-E6A9-C377-81F0A1C566AE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DA7154B-9580-6ED1-FF8D-6114FA3AE696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8F74574F-2310-FEDD-8169-FE2909D026F2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9FBD3693-EB98-1191-D384-0B4CC11BF81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FDDC5063-7A3B-62A0-2B8D-A4E592EBAC4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D2C46431-BF96-8302-1494-05F6FCC9488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F2DB8BF4-3C3F-BA53-80F4-ECCA6E397E41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F2E08A6-673F-82DA-FBF4-4A88A333FF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27F49D7-184B-167F-E5B4-FF5CE191951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306C987-427A-992C-C1DC-28C86D5E890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3230BA30-AF54-1E04-2ADD-1322597843F7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971BB49F-A692-2398-26A8-DE77DF7EF671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9A02F48-FC91-9CCE-427B-9FC3A30824E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3F80049-B15A-2DAE-1E93-44C2A0FE6297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18504C96-FD7B-C488-3A14-125EF80DDEC9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A33FBDD4-E8E0-0428-3069-64FCB8D49D55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7E74665B-3224-0A8C-CBED-FD66AFCFFA5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5EDF729-3D8D-01E0-F21B-B9CF00B7B1D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76" name="Connecteur droit 75">
            <a:extLst>
              <a:ext uri="{FF2B5EF4-FFF2-40B4-BE49-F238E27FC236}">
                <a16:creationId xmlns:a16="http://schemas.microsoft.com/office/drawing/2014/main" id="{7655A15B-8688-D069-A40A-DDD4720B41A0}"/>
              </a:ext>
            </a:extLst>
          </p:cNvPr>
          <p:cNvCxnSpPr/>
          <p:nvPr/>
        </p:nvCxnSpPr>
        <p:spPr>
          <a:xfrm flipH="1" flipV="1">
            <a:off x="5426095" y="3571402"/>
            <a:ext cx="0" cy="504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>
            <a:extLst>
              <a:ext uri="{FF2B5EF4-FFF2-40B4-BE49-F238E27FC236}">
                <a16:creationId xmlns:a16="http://schemas.microsoft.com/office/drawing/2014/main" id="{77E0AE3D-6161-7ECD-1A83-588D33D08F88}"/>
              </a:ext>
            </a:extLst>
          </p:cNvPr>
          <p:cNvSpPr txBox="1"/>
          <p:nvPr/>
        </p:nvSpPr>
        <p:spPr>
          <a:xfrm>
            <a:off x="5114602" y="3208009"/>
            <a:ext cx="646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236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C515C32-3AC8-C89B-C6F7-742EE14071BA}"/>
              </a:ext>
            </a:extLst>
          </p:cNvPr>
          <p:cNvSpPr txBox="1"/>
          <p:nvPr/>
        </p:nvSpPr>
        <p:spPr>
          <a:xfrm>
            <a:off x="4057924" y="3193815"/>
            <a:ext cx="73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230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7308B2FA-A256-3207-977C-D32173F7AF7B}"/>
              </a:ext>
            </a:extLst>
          </p:cNvPr>
          <p:cNvSpPr txBox="1"/>
          <p:nvPr/>
        </p:nvSpPr>
        <p:spPr>
          <a:xfrm>
            <a:off x="5688785" y="3180402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240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C2156C4B-4AB6-1B94-34EC-7D24268DAA05}"/>
              </a:ext>
            </a:extLst>
          </p:cNvPr>
          <p:cNvSpPr txBox="1"/>
          <p:nvPr/>
        </p:nvSpPr>
        <p:spPr>
          <a:xfrm>
            <a:off x="7388165" y="3193815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250</a:t>
            </a:r>
          </a:p>
        </p:txBody>
      </p:sp>
      <p:sp>
        <p:nvSpPr>
          <p:cNvPr id="80" name="ZoneTexte 79">
            <a:extLst>
              <a:ext uri="{FF2B5EF4-FFF2-40B4-BE49-F238E27FC236}">
                <a16:creationId xmlns:a16="http://schemas.microsoft.com/office/drawing/2014/main" id="{D47D67ED-E7BC-4223-8481-C748392BB24F}"/>
              </a:ext>
            </a:extLst>
          </p:cNvPr>
          <p:cNvSpPr txBox="1"/>
          <p:nvPr/>
        </p:nvSpPr>
        <p:spPr>
          <a:xfrm>
            <a:off x="568436" y="3162291"/>
            <a:ext cx="944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210</a:t>
            </a:r>
          </a:p>
        </p:txBody>
      </p:sp>
      <p:sp>
        <p:nvSpPr>
          <p:cNvPr id="81" name="ZoneTexte 80">
            <a:extLst>
              <a:ext uri="{FF2B5EF4-FFF2-40B4-BE49-F238E27FC236}">
                <a16:creationId xmlns:a16="http://schemas.microsoft.com/office/drawing/2014/main" id="{BB56FD1B-C20F-8333-913C-259033F4302B}"/>
              </a:ext>
            </a:extLst>
          </p:cNvPr>
          <p:cNvSpPr txBox="1"/>
          <p:nvPr/>
        </p:nvSpPr>
        <p:spPr>
          <a:xfrm>
            <a:off x="2250794" y="3180221"/>
            <a:ext cx="94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220</a:t>
            </a:r>
          </a:p>
        </p:txBody>
      </p:sp>
    </p:spTree>
    <p:extLst>
      <p:ext uri="{BB962C8B-B14F-4D97-AF65-F5344CB8AC3E}">
        <p14:creationId xmlns:p14="http://schemas.microsoft.com/office/powerpoint/2010/main" val="29669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encadrer 236 ?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4589FC8-C287-5351-2EC2-4AA07C69FC66}"/>
              </a:ext>
            </a:extLst>
          </p:cNvPr>
          <p:cNvSpPr txBox="1"/>
          <p:nvPr/>
        </p:nvSpPr>
        <p:spPr>
          <a:xfrm>
            <a:off x="2475204" y="1144394"/>
            <a:ext cx="35623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. . . &lt; 236 &lt; . . . </a:t>
            </a:r>
          </a:p>
        </p:txBody>
      </p: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44821D52-D6B9-5295-C54C-50F317872C40}"/>
              </a:ext>
            </a:extLst>
          </p:cNvPr>
          <p:cNvGrpSpPr/>
          <p:nvPr/>
        </p:nvGrpSpPr>
        <p:grpSpPr>
          <a:xfrm>
            <a:off x="-630694" y="3616153"/>
            <a:ext cx="10111161" cy="465000"/>
            <a:chOff x="-813271" y="3671276"/>
            <a:chExt cx="10532830" cy="473860"/>
          </a:xfrm>
        </p:grpSpPr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05B6AA01-D26F-9299-1C42-B12C608C5C56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113" name="Connecteur droit 112">
                <a:extLst>
                  <a:ext uri="{FF2B5EF4-FFF2-40B4-BE49-F238E27FC236}">
                    <a16:creationId xmlns:a16="http://schemas.microsoft.com/office/drawing/2014/main" id="{21E73D42-8C69-A267-67E0-AAC678F9D94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onnecteur droit 113">
                <a:extLst>
                  <a:ext uri="{FF2B5EF4-FFF2-40B4-BE49-F238E27FC236}">
                    <a16:creationId xmlns:a16="http://schemas.microsoft.com/office/drawing/2014/main" id="{9657F0F3-DF8B-6A9E-3C13-24DADD355EAE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onnecteur droit 114">
                <a:extLst>
                  <a:ext uri="{FF2B5EF4-FFF2-40B4-BE49-F238E27FC236}">
                    <a16:creationId xmlns:a16="http://schemas.microsoft.com/office/drawing/2014/main" id="{762726E7-F727-9F5E-E81F-16C1D4BF0B8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necteur droit 115">
                <a:extLst>
                  <a:ext uri="{FF2B5EF4-FFF2-40B4-BE49-F238E27FC236}">
                    <a16:creationId xmlns:a16="http://schemas.microsoft.com/office/drawing/2014/main" id="{A5595FE5-8905-BD53-4E62-A8D10EB766F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>
                <a:extLst>
                  <a:ext uri="{FF2B5EF4-FFF2-40B4-BE49-F238E27FC236}">
                    <a16:creationId xmlns:a16="http://schemas.microsoft.com/office/drawing/2014/main" id="{848A56DD-3792-B455-E614-8FF914624484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necteur droit 117">
                <a:extLst>
                  <a:ext uri="{FF2B5EF4-FFF2-40B4-BE49-F238E27FC236}">
                    <a16:creationId xmlns:a16="http://schemas.microsoft.com/office/drawing/2014/main" id="{B1D8A83D-93AC-A62E-0300-38F93253A149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necteur droit 118">
                <a:extLst>
                  <a:ext uri="{FF2B5EF4-FFF2-40B4-BE49-F238E27FC236}">
                    <a16:creationId xmlns:a16="http://schemas.microsoft.com/office/drawing/2014/main" id="{44F0CF32-67BB-DECA-5D2A-74BDFAB0A9B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Connecteur droit 119">
                <a:extLst>
                  <a:ext uri="{FF2B5EF4-FFF2-40B4-BE49-F238E27FC236}">
                    <a16:creationId xmlns:a16="http://schemas.microsoft.com/office/drawing/2014/main" id="{8DCA98D7-9084-6240-FFFC-721EE43A6FD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Connecteur droit 120">
                <a:extLst>
                  <a:ext uri="{FF2B5EF4-FFF2-40B4-BE49-F238E27FC236}">
                    <a16:creationId xmlns:a16="http://schemas.microsoft.com/office/drawing/2014/main" id="{5CCD3B53-5E32-E0FB-711E-90A4E523BC83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>
                <a:extLst>
                  <a:ext uri="{FF2B5EF4-FFF2-40B4-BE49-F238E27FC236}">
                    <a16:creationId xmlns:a16="http://schemas.microsoft.com/office/drawing/2014/main" id="{0AFE0335-735E-DC02-1540-43767838235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necteur droit 122">
                <a:extLst>
                  <a:ext uri="{FF2B5EF4-FFF2-40B4-BE49-F238E27FC236}">
                    <a16:creationId xmlns:a16="http://schemas.microsoft.com/office/drawing/2014/main" id="{6055BC58-F182-47FD-2153-B9A4469A731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>
                <a:extLst>
                  <a:ext uri="{FF2B5EF4-FFF2-40B4-BE49-F238E27FC236}">
                    <a16:creationId xmlns:a16="http://schemas.microsoft.com/office/drawing/2014/main" id="{8E88D72F-5D35-4FCF-0CAA-42891A97F92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5434EF5A-C979-CC14-BE94-B894C6E7695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E75BF361-430A-74AB-701A-0BC65BF950D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Connecteur droit 126">
                <a:extLst>
                  <a:ext uri="{FF2B5EF4-FFF2-40B4-BE49-F238E27FC236}">
                    <a16:creationId xmlns:a16="http://schemas.microsoft.com/office/drawing/2014/main" id="{3EC6D9B0-E8ED-56FA-620D-2D0FA16518EE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C1B564BF-AC22-B406-A1E2-7EF3CC66678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Connecteur droit 128">
                <a:extLst>
                  <a:ext uri="{FF2B5EF4-FFF2-40B4-BE49-F238E27FC236}">
                    <a16:creationId xmlns:a16="http://schemas.microsoft.com/office/drawing/2014/main" id="{BADAD159-D836-9820-27F6-5A7772AACDD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233E08DF-EC26-0AC2-DD6D-D39DA27A443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FCD8B541-BBE7-2605-CFAB-2BC529448D7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5C4E2840-FC0C-09AC-F9DF-2A61881B317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5AF91184-A67B-FBE0-E698-F6736BF18F5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D35794EC-D278-5687-3824-A453C72069C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0C9B27F1-3B7D-92FD-B6BE-B84AC90118E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6D6B6FBC-9E17-9D36-206B-2E115D95172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A2059642-ACA1-ACFF-750D-FA148CD1CE9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DD48DA71-9533-17A9-83F6-F1004AF08E49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B4639156-A78C-DDB2-78A2-6CF6F5C26DF6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0792A54E-78EC-EE22-A9C2-2BACB14A5FA9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DF3D4E9C-C83D-AC44-5DD2-0DE7D37B16D6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EC870B20-FC90-B059-27F4-D07F8446A86A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F2E0CFED-4530-64CA-E990-E77DC29C4E0F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086E2557-DD03-5D54-8318-FFCC6B8F3EF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e 79">
              <a:extLst>
                <a:ext uri="{FF2B5EF4-FFF2-40B4-BE49-F238E27FC236}">
                  <a16:creationId xmlns:a16="http://schemas.microsoft.com/office/drawing/2014/main" id="{B3ECA5D7-1256-B834-AE3B-512A2FD853A0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81" name="Connecteur droit 80">
                <a:extLst>
                  <a:ext uri="{FF2B5EF4-FFF2-40B4-BE49-F238E27FC236}">
                    <a16:creationId xmlns:a16="http://schemas.microsoft.com/office/drawing/2014/main" id="{42E1E304-144A-8FAB-434B-ECDB45D506E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2ED46012-AD75-35DA-3FBF-557C51B9BDD8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>
                <a:extLst>
                  <a:ext uri="{FF2B5EF4-FFF2-40B4-BE49-F238E27FC236}">
                    <a16:creationId xmlns:a16="http://schemas.microsoft.com/office/drawing/2014/main" id="{BA3808FB-9F13-CA56-0C36-FDD6C0E9476E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3B7E6084-34A8-3EFC-FBD1-FF2BBCBF6BE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droit 84">
                <a:extLst>
                  <a:ext uri="{FF2B5EF4-FFF2-40B4-BE49-F238E27FC236}">
                    <a16:creationId xmlns:a16="http://schemas.microsoft.com/office/drawing/2014/main" id="{3563EE0C-A669-A8B4-B904-25487197DDBF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85">
                <a:extLst>
                  <a:ext uri="{FF2B5EF4-FFF2-40B4-BE49-F238E27FC236}">
                    <a16:creationId xmlns:a16="http://schemas.microsoft.com/office/drawing/2014/main" id="{3880392E-EF2E-00AE-C543-55CAB496EF20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Connecteur droit 86">
                <a:extLst>
                  <a:ext uri="{FF2B5EF4-FFF2-40B4-BE49-F238E27FC236}">
                    <a16:creationId xmlns:a16="http://schemas.microsoft.com/office/drawing/2014/main" id="{D793900F-9BC0-2126-D21E-68AE3F26412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Connecteur droit 87">
                <a:extLst>
                  <a:ext uri="{FF2B5EF4-FFF2-40B4-BE49-F238E27FC236}">
                    <a16:creationId xmlns:a16="http://schemas.microsoft.com/office/drawing/2014/main" id="{A9BC9B13-4AC8-CB51-796B-9EC765083373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D49C4721-2423-CFD3-2B1D-1E90F05FB40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Connecteur droit 89">
                <a:extLst>
                  <a:ext uri="{FF2B5EF4-FFF2-40B4-BE49-F238E27FC236}">
                    <a16:creationId xmlns:a16="http://schemas.microsoft.com/office/drawing/2014/main" id="{2276D0BF-AC0F-50F9-A184-B164B86634F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Connecteur droit 90">
                <a:extLst>
                  <a:ext uri="{FF2B5EF4-FFF2-40B4-BE49-F238E27FC236}">
                    <a16:creationId xmlns:a16="http://schemas.microsoft.com/office/drawing/2014/main" id="{4A5D4A73-C443-B5BF-E8AE-0AEE403E654A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Connecteur droit 91">
                <a:extLst>
                  <a:ext uri="{FF2B5EF4-FFF2-40B4-BE49-F238E27FC236}">
                    <a16:creationId xmlns:a16="http://schemas.microsoft.com/office/drawing/2014/main" id="{28BE13FB-5DAF-9B98-A7C2-C493512FC1B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Connecteur droit 92">
                <a:extLst>
                  <a:ext uri="{FF2B5EF4-FFF2-40B4-BE49-F238E27FC236}">
                    <a16:creationId xmlns:a16="http://schemas.microsoft.com/office/drawing/2014/main" id="{208F73C1-CC1F-D6A9-972B-25022EAD5EB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Connecteur droit 93">
                <a:extLst>
                  <a:ext uri="{FF2B5EF4-FFF2-40B4-BE49-F238E27FC236}">
                    <a16:creationId xmlns:a16="http://schemas.microsoft.com/office/drawing/2014/main" id="{7700D003-A2F5-969A-7559-5B12E908F34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Connecteur droit 94">
                <a:extLst>
                  <a:ext uri="{FF2B5EF4-FFF2-40B4-BE49-F238E27FC236}">
                    <a16:creationId xmlns:a16="http://schemas.microsoft.com/office/drawing/2014/main" id="{F85E0464-BFBB-B422-F9B6-01304968B1C9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Connecteur droit 95">
                <a:extLst>
                  <a:ext uri="{FF2B5EF4-FFF2-40B4-BE49-F238E27FC236}">
                    <a16:creationId xmlns:a16="http://schemas.microsoft.com/office/drawing/2014/main" id="{E0A1BDEE-1EAC-C36F-2A86-43FFCAA3362C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onnecteur droit 96">
                <a:extLst>
                  <a:ext uri="{FF2B5EF4-FFF2-40B4-BE49-F238E27FC236}">
                    <a16:creationId xmlns:a16="http://schemas.microsoft.com/office/drawing/2014/main" id="{6960D7F0-8AD0-1F3D-C851-83BE7BBD1E2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onnecteur droit 97">
                <a:extLst>
                  <a:ext uri="{FF2B5EF4-FFF2-40B4-BE49-F238E27FC236}">
                    <a16:creationId xmlns:a16="http://schemas.microsoft.com/office/drawing/2014/main" id="{9AC97FA5-CAE2-6C9B-51DB-DCB9A7FBFA9C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3A0DAC98-9969-3530-9A22-ABBD54F3197F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D277D9A6-AA4E-C89E-4F49-D3153672011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5CDC54C6-8AEA-D789-752B-D845BEDCDD6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F26B69C1-3989-364A-07D8-87D2409DDA1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1401C84C-9032-1A78-1E0A-E0FD4A113533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Connecteur droit 103">
                <a:extLst>
                  <a:ext uri="{FF2B5EF4-FFF2-40B4-BE49-F238E27FC236}">
                    <a16:creationId xmlns:a16="http://schemas.microsoft.com/office/drawing/2014/main" id="{B86AB3FC-030C-EBC5-0DF6-2683935D41F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Connecteur droit 104">
                <a:extLst>
                  <a:ext uri="{FF2B5EF4-FFF2-40B4-BE49-F238E27FC236}">
                    <a16:creationId xmlns:a16="http://schemas.microsoft.com/office/drawing/2014/main" id="{44C7EC8A-5055-BD06-B545-FA32BCAC369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Connecteur droit 105">
                <a:extLst>
                  <a:ext uri="{FF2B5EF4-FFF2-40B4-BE49-F238E27FC236}">
                    <a16:creationId xmlns:a16="http://schemas.microsoft.com/office/drawing/2014/main" id="{A9DC493B-48FC-504F-5CBA-9EC0F92E8BA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Connecteur droit 106">
                <a:extLst>
                  <a:ext uri="{FF2B5EF4-FFF2-40B4-BE49-F238E27FC236}">
                    <a16:creationId xmlns:a16="http://schemas.microsoft.com/office/drawing/2014/main" id="{1C8BBB0C-2536-F78B-D760-6B203C09BE0B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Connecteur droit 107">
                <a:extLst>
                  <a:ext uri="{FF2B5EF4-FFF2-40B4-BE49-F238E27FC236}">
                    <a16:creationId xmlns:a16="http://schemas.microsoft.com/office/drawing/2014/main" id="{7AEA36C1-0BC7-64F8-730F-5A2074580C25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Connecteur droit 108">
                <a:extLst>
                  <a:ext uri="{FF2B5EF4-FFF2-40B4-BE49-F238E27FC236}">
                    <a16:creationId xmlns:a16="http://schemas.microsoft.com/office/drawing/2014/main" id="{CBFED7A8-2273-EC94-FA9C-408157542AC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Connecteur droit 109">
                <a:extLst>
                  <a:ext uri="{FF2B5EF4-FFF2-40B4-BE49-F238E27FC236}">
                    <a16:creationId xmlns:a16="http://schemas.microsoft.com/office/drawing/2014/main" id="{0AB66E4A-D2AB-1C1D-C197-C3C949B02CE8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Connecteur droit 110">
                <a:extLst>
                  <a:ext uri="{FF2B5EF4-FFF2-40B4-BE49-F238E27FC236}">
                    <a16:creationId xmlns:a16="http://schemas.microsoft.com/office/drawing/2014/main" id="{11CFC498-F282-61A2-7792-B9AA79D19A1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Connecteur droit 111">
                <a:extLst>
                  <a:ext uri="{FF2B5EF4-FFF2-40B4-BE49-F238E27FC236}">
                    <a16:creationId xmlns:a16="http://schemas.microsoft.com/office/drawing/2014/main" id="{0C3C38AD-1096-EF80-E127-5082300F3669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45" name="Connecteur droit 144">
            <a:extLst>
              <a:ext uri="{FF2B5EF4-FFF2-40B4-BE49-F238E27FC236}">
                <a16:creationId xmlns:a16="http://schemas.microsoft.com/office/drawing/2014/main" id="{05F5B02A-381D-8206-196D-8DA55A521666}"/>
              </a:ext>
            </a:extLst>
          </p:cNvPr>
          <p:cNvCxnSpPr/>
          <p:nvPr/>
        </p:nvCxnSpPr>
        <p:spPr>
          <a:xfrm flipH="1" flipV="1">
            <a:off x="5426095" y="3571402"/>
            <a:ext cx="0" cy="504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ZoneTexte 145">
            <a:extLst>
              <a:ext uri="{FF2B5EF4-FFF2-40B4-BE49-F238E27FC236}">
                <a16:creationId xmlns:a16="http://schemas.microsoft.com/office/drawing/2014/main" id="{A70947EB-A55E-81D6-0741-090CD28CFBDC}"/>
              </a:ext>
            </a:extLst>
          </p:cNvPr>
          <p:cNvSpPr txBox="1"/>
          <p:nvPr/>
        </p:nvSpPr>
        <p:spPr>
          <a:xfrm>
            <a:off x="5114602" y="3208009"/>
            <a:ext cx="6462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236</a:t>
            </a:r>
          </a:p>
        </p:txBody>
      </p:sp>
      <p:sp>
        <p:nvSpPr>
          <p:cNvPr id="147" name="ZoneTexte 146">
            <a:extLst>
              <a:ext uri="{FF2B5EF4-FFF2-40B4-BE49-F238E27FC236}">
                <a16:creationId xmlns:a16="http://schemas.microsoft.com/office/drawing/2014/main" id="{D0A23B69-F63B-E498-D813-2D1A0AE8D66E}"/>
              </a:ext>
            </a:extLst>
          </p:cNvPr>
          <p:cNvSpPr txBox="1"/>
          <p:nvPr/>
        </p:nvSpPr>
        <p:spPr>
          <a:xfrm>
            <a:off x="4057924" y="3193815"/>
            <a:ext cx="733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230</a:t>
            </a:r>
          </a:p>
        </p:txBody>
      </p:sp>
      <p:sp>
        <p:nvSpPr>
          <p:cNvPr id="148" name="ZoneTexte 147">
            <a:extLst>
              <a:ext uri="{FF2B5EF4-FFF2-40B4-BE49-F238E27FC236}">
                <a16:creationId xmlns:a16="http://schemas.microsoft.com/office/drawing/2014/main" id="{1EFC8BFC-FBC9-6E2F-4EF0-03ABB9689A61}"/>
              </a:ext>
            </a:extLst>
          </p:cNvPr>
          <p:cNvSpPr txBox="1"/>
          <p:nvPr/>
        </p:nvSpPr>
        <p:spPr>
          <a:xfrm>
            <a:off x="5688785" y="3180402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240</a:t>
            </a:r>
          </a:p>
        </p:txBody>
      </p:sp>
      <p:sp>
        <p:nvSpPr>
          <p:cNvPr id="149" name="ZoneTexte 148">
            <a:extLst>
              <a:ext uri="{FF2B5EF4-FFF2-40B4-BE49-F238E27FC236}">
                <a16:creationId xmlns:a16="http://schemas.microsoft.com/office/drawing/2014/main" id="{3293E5B2-DF03-7BFB-926C-A149AE722793}"/>
              </a:ext>
            </a:extLst>
          </p:cNvPr>
          <p:cNvSpPr txBox="1"/>
          <p:nvPr/>
        </p:nvSpPr>
        <p:spPr>
          <a:xfrm>
            <a:off x="7388165" y="3193815"/>
            <a:ext cx="804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250</a:t>
            </a:r>
          </a:p>
        </p:txBody>
      </p:sp>
      <p:sp>
        <p:nvSpPr>
          <p:cNvPr id="150" name="ZoneTexte 149">
            <a:extLst>
              <a:ext uri="{FF2B5EF4-FFF2-40B4-BE49-F238E27FC236}">
                <a16:creationId xmlns:a16="http://schemas.microsoft.com/office/drawing/2014/main" id="{0FC34EA9-4ECB-46F2-396E-D6FCDFC27247}"/>
              </a:ext>
            </a:extLst>
          </p:cNvPr>
          <p:cNvSpPr txBox="1"/>
          <p:nvPr/>
        </p:nvSpPr>
        <p:spPr>
          <a:xfrm>
            <a:off x="568436" y="3162291"/>
            <a:ext cx="944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210</a:t>
            </a:r>
          </a:p>
        </p:txBody>
      </p:sp>
      <p:sp>
        <p:nvSpPr>
          <p:cNvPr id="151" name="ZoneTexte 150">
            <a:extLst>
              <a:ext uri="{FF2B5EF4-FFF2-40B4-BE49-F238E27FC236}">
                <a16:creationId xmlns:a16="http://schemas.microsoft.com/office/drawing/2014/main" id="{16F8CB68-9F88-26D7-8C7C-C689AD8A048E}"/>
              </a:ext>
            </a:extLst>
          </p:cNvPr>
          <p:cNvSpPr txBox="1"/>
          <p:nvPr/>
        </p:nvSpPr>
        <p:spPr>
          <a:xfrm>
            <a:off x="2250794" y="3180221"/>
            <a:ext cx="94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/>
              <a:t>220</a:t>
            </a:r>
          </a:p>
        </p:txBody>
      </p:sp>
    </p:spTree>
    <p:extLst>
      <p:ext uri="{BB962C8B-B14F-4D97-AF65-F5344CB8AC3E}">
        <p14:creationId xmlns:p14="http://schemas.microsoft.com/office/powerpoint/2010/main" val="304395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encadrer 236 ?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4589FC8-C287-5351-2EC2-4AA07C69FC66}"/>
              </a:ext>
            </a:extLst>
          </p:cNvPr>
          <p:cNvSpPr txBox="1"/>
          <p:nvPr/>
        </p:nvSpPr>
        <p:spPr>
          <a:xfrm>
            <a:off x="2475203" y="1144394"/>
            <a:ext cx="39097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. . . &lt; 236&lt; . . . </a:t>
            </a:r>
          </a:p>
        </p:txBody>
      </p:sp>
      <p:grpSp>
        <p:nvGrpSpPr>
          <p:cNvPr id="82" name="Groupe 81">
            <a:extLst>
              <a:ext uri="{FF2B5EF4-FFF2-40B4-BE49-F238E27FC236}">
                <a16:creationId xmlns:a16="http://schemas.microsoft.com/office/drawing/2014/main" id="{07862363-65A5-C681-BD0F-519E826BF51C}"/>
              </a:ext>
            </a:extLst>
          </p:cNvPr>
          <p:cNvGrpSpPr/>
          <p:nvPr/>
        </p:nvGrpSpPr>
        <p:grpSpPr>
          <a:xfrm>
            <a:off x="-1476499" y="3658803"/>
            <a:ext cx="12132623" cy="473197"/>
            <a:chOff x="349857" y="2732400"/>
            <a:chExt cx="10800000" cy="473197"/>
          </a:xfrm>
        </p:grpSpPr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84B3E35F-AABF-B1EE-3CE4-FB31BD2C5F77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>
              <a:extLst>
                <a:ext uri="{FF2B5EF4-FFF2-40B4-BE49-F238E27FC236}">
                  <a16:creationId xmlns:a16="http://schemas.microsoft.com/office/drawing/2014/main" id="{A75D622B-237A-650D-1E67-050EF277B311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cteur droit 84">
              <a:extLst>
                <a:ext uri="{FF2B5EF4-FFF2-40B4-BE49-F238E27FC236}">
                  <a16:creationId xmlns:a16="http://schemas.microsoft.com/office/drawing/2014/main" id="{2F416634-CC00-0095-5CD3-9E518ADDE69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cteur droit 85">
              <a:extLst>
                <a:ext uri="{FF2B5EF4-FFF2-40B4-BE49-F238E27FC236}">
                  <a16:creationId xmlns:a16="http://schemas.microsoft.com/office/drawing/2014/main" id="{CCD7FC8E-F19D-FCF3-9482-52F15C32868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cteur droit 86">
              <a:extLst>
                <a:ext uri="{FF2B5EF4-FFF2-40B4-BE49-F238E27FC236}">
                  <a16:creationId xmlns:a16="http://schemas.microsoft.com/office/drawing/2014/main" id="{7970AB25-066C-86DB-73C2-CC84C7E71AC9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F94B3AFF-30C9-C499-B69C-C6C44A4EE64B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25198A49-3E26-87E7-79B1-FAA8739810FA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BA5D65BA-0B65-F164-00A8-E4035B6DB8C9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E353CF0D-4275-F67D-BE1C-25FCA5A20AF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461E7759-636D-6D8B-5B17-73A5D7811A15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F8E80F99-4D43-FD91-9391-1DD8A13A7D87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8AD0BAD5-1285-FA47-4858-6837AFA6648B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0D9DCA0B-7444-BEFC-B4BE-49413D97ED02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042B69A-D0D2-E87B-5135-C5A619F49D1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75BCD75E-A1CA-BEC9-635C-74BAD216C87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9AAE1A32-5601-5D22-66A3-BEFCFBC6DBBB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5E197BBA-655B-6BED-BEA2-B3302417FE72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1A4D86C6-1E5F-223B-3A7A-70C0EC181358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C2B2810E-C984-697B-1D72-518A5FF55F3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31E37955-75EA-3E15-D910-D23CD49BFA4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94D8DACB-95AD-076E-C74B-28923C975F64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45B409F0-C385-F2B6-6C48-A8CCF6F7C9BA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2552D105-D300-F717-671B-E7E7E00E9CC0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>
              <a:extLst>
                <a:ext uri="{FF2B5EF4-FFF2-40B4-BE49-F238E27FC236}">
                  <a16:creationId xmlns:a16="http://schemas.microsoft.com/office/drawing/2014/main" id="{C735CB10-F41F-CD43-E8AF-557F7193B2B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B0ADA051-5D94-6BEC-B2D4-40779ED6AC3D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D837E517-D132-89F6-0E5E-0674D8BA9ACF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AE449D28-1967-3754-98AE-AEE054DD183D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C51F0195-83D1-4FAB-DD40-155290A35D6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EAD57A0E-E384-C83E-E56D-21C2AC808F0E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136AF245-9C1F-EF01-730C-E9CD025CD94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E1046EDC-7780-732F-188A-9BE7AD61876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53F97A62-E604-81BB-FD9B-DCEE6348338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ZoneTexte 116">
            <a:extLst>
              <a:ext uri="{FF2B5EF4-FFF2-40B4-BE49-F238E27FC236}">
                <a16:creationId xmlns:a16="http://schemas.microsoft.com/office/drawing/2014/main" id="{19484945-A4EA-828A-80A5-0A80F78C0F89}"/>
              </a:ext>
            </a:extLst>
          </p:cNvPr>
          <p:cNvSpPr txBox="1"/>
          <p:nvPr/>
        </p:nvSpPr>
        <p:spPr>
          <a:xfrm>
            <a:off x="2021125" y="3157307"/>
            <a:ext cx="93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230</a:t>
            </a:r>
          </a:p>
        </p:txBody>
      </p:sp>
      <p:cxnSp>
        <p:nvCxnSpPr>
          <p:cNvPr id="118" name="Connecteur droit 117">
            <a:extLst>
              <a:ext uri="{FF2B5EF4-FFF2-40B4-BE49-F238E27FC236}">
                <a16:creationId xmlns:a16="http://schemas.microsoft.com/office/drawing/2014/main" id="{33F66934-F094-9E9A-D7F3-C1135179AA2F}"/>
              </a:ext>
            </a:extLst>
          </p:cNvPr>
          <p:cNvCxnSpPr>
            <a:cxnSpLocks/>
          </p:cNvCxnSpPr>
          <p:nvPr/>
        </p:nvCxnSpPr>
        <p:spPr>
          <a:xfrm flipH="1" flipV="1">
            <a:off x="4994499" y="3755409"/>
            <a:ext cx="1408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ZoneTexte 118">
            <a:extLst>
              <a:ext uri="{FF2B5EF4-FFF2-40B4-BE49-F238E27FC236}">
                <a16:creationId xmlns:a16="http://schemas.microsoft.com/office/drawing/2014/main" id="{A7B9171E-24BC-A201-3E02-67252A38FBA9}"/>
              </a:ext>
            </a:extLst>
          </p:cNvPr>
          <p:cNvSpPr txBox="1"/>
          <p:nvPr/>
        </p:nvSpPr>
        <p:spPr>
          <a:xfrm>
            <a:off x="4582238" y="3406803"/>
            <a:ext cx="827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236</a:t>
            </a:r>
          </a:p>
        </p:txBody>
      </p:sp>
      <p:sp>
        <p:nvSpPr>
          <p:cNvPr id="120" name="ZoneTexte 119">
            <a:extLst>
              <a:ext uri="{FF2B5EF4-FFF2-40B4-BE49-F238E27FC236}">
                <a16:creationId xmlns:a16="http://schemas.microsoft.com/office/drawing/2014/main" id="{4A94B911-BE67-DE46-AF0E-938042BB46CA}"/>
              </a:ext>
            </a:extLst>
          </p:cNvPr>
          <p:cNvSpPr txBox="1"/>
          <p:nvPr/>
        </p:nvSpPr>
        <p:spPr>
          <a:xfrm>
            <a:off x="6000488" y="3143340"/>
            <a:ext cx="1155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240</a:t>
            </a:r>
          </a:p>
        </p:txBody>
      </p:sp>
      <p:cxnSp>
        <p:nvCxnSpPr>
          <p:cNvPr id="122" name="Connecteur droit 121">
            <a:extLst>
              <a:ext uri="{FF2B5EF4-FFF2-40B4-BE49-F238E27FC236}">
                <a16:creationId xmlns:a16="http://schemas.microsoft.com/office/drawing/2014/main" id="{2266E80B-BD99-7F6C-4EEB-B84CD9B89A92}"/>
              </a:ext>
            </a:extLst>
          </p:cNvPr>
          <p:cNvCxnSpPr>
            <a:cxnSpLocks/>
            <a:endCxn id="123" idx="2"/>
          </p:cNvCxnSpPr>
          <p:nvPr/>
        </p:nvCxnSpPr>
        <p:spPr>
          <a:xfrm flipH="1" flipV="1">
            <a:off x="4589812" y="3631939"/>
            <a:ext cx="8546" cy="4841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ZoneTexte 122">
            <a:extLst>
              <a:ext uri="{FF2B5EF4-FFF2-40B4-BE49-F238E27FC236}">
                <a16:creationId xmlns:a16="http://schemas.microsoft.com/office/drawing/2014/main" id="{AAA5E5A3-CFD2-B72B-8811-8614D24C9655}"/>
              </a:ext>
            </a:extLst>
          </p:cNvPr>
          <p:cNvSpPr txBox="1"/>
          <p:nvPr/>
        </p:nvSpPr>
        <p:spPr>
          <a:xfrm>
            <a:off x="4262241" y="3170274"/>
            <a:ext cx="6551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235</a:t>
            </a:r>
          </a:p>
        </p:txBody>
      </p:sp>
      <p:cxnSp>
        <p:nvCxnSpPr>
          <p:cNvPr id="126" name="Connecteur droit 125">
            <a:extLst>
              <a:ext uri="{FF2B5EF4-FFF2-40B4-BE49-F238E27FC236}">
                <a16:creationId xmlns:a16="http://schemas.microsoft.com/office/drawing/2014/main" id="{3219F749-B0E9-EAF6-C750-2DA75E98D9E3}"/>
              </a:ext>
            </a:extLst>
          </p:cNvPr>
          <p:cNvCxnSpPr>
            <a:cxnSpLocks/>
            <a:endCxn id="119" idx="3"/>
          </p:cNvCxnSpPr>
          <p:nvPr/>
        </p:nvCxnSpPr>
        <p:spPr>
          <a:xfrm flipV="1">
            <a:off x="5403120" y="3637636"/>
            <a:ext cx="6457" cy="47777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ZoneTexte 127">
            <a:extLst>
              <a:ext uri="{FF2B5EF4-FFF2-40B4-BE49-F238E27FC236}">
                <a16:creationId xmlns:a16="http://schemas.microsoft.com/office/drawing/2014/main" id="{7538C361-51B1-713E-8C65-DDE55605BB89}"/>
              </a:ext>
            </a:extLst>
          </p:cNvPr>
          <p:cNvSpPr txBox="1"/>
          <p:nvPr/>
        </p:nvSpPr>
        <p:spPr>
          <a:xfrm>
            <a:off x="2244437" y="1124002"/>
            <a:ext cx="1089326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235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29DD2416-6857-062E-436F-2FEF9F18333E}"/>
              </a:ext>
            </a:extLst>
          </p:cNvPr>
          <p:cNvSpPr txBox="1"/>
          <p:nvPr/>
        </p:nvSpPr>
        <p:spPr>
          <a:xfrm>
            <a:off x="5012799" y="1144394"/>
            <a:ext cx="1166325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237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B940429-D157-D7F2-9D5C-708A10B06BF0}"/>
              </a:ext>
            </a:extLst>
          </p:cNvPr>
          <p:cNvSpPr txBox="1"/>
          <p:nvPr/>
        </p:nvSpPr>
        <p:spPr>
          <a:xfrm>
            <a:off x="5093188" y="3173919"/>
            <a:ext cx="65514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B050"/>
                </a:solidFill>
              </a:rPr>
              <a:t>237</a:t>
            </a:r>
          </a:p>
        </p:txBody>
      </p:sp>
    </p:spTree>
    <p:extLst>
      <p:ext uri="{BB962C8B-B14F-4D97-AF65-F5344CB8AC3E}">
        <p14:creationId xmlns:p14="http://schemas.microsoft.com/office/powerpoint/2010/main" val="197425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8" grpId="0" animBg="1"/>
      <p:bldP spid="129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encadrer à partir des dizaines ?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4589FC8-C287-5351-2EC2-4AA07C69FC66}"/>
              </a:ext>
            </a:extLst>
          </p:cNvPr>
          <p:cNvSpPr txBox="1"/>
          <p:nvPr/>
        </p:nvSpPr>
        <p:spPr>
          <a:xfrm>
            <a:off x="2475204" y="1144394"/>
            <a:ext cx="4098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. . . &lt; 236 &lt; . . . </a:t>
            </a:r>
          </a:p>
        </p:txBody>
      </p:sp>
      <p:sp>
        <p:nvSpPr>
          <p:cNvPr id="128" name="ZoneTexte 127">
            <a:extLst>
              <a:ext uri="{FF2B5EF4-FFF2-40B4-BE49-F238E27FC236}">
                <a16:creationId xmlns:a16="http://schemas.microsoft.com/office/drawing/2014/main" id="{7538C361-51B1-713E-8C65-DDE55605BB89}"/>
              </a:ext>
            </a:extLst>
          </p:cNvPr>
          <p:cNvSpPr txBox="1"/>
          <p:nvPr/>
        </p:nvSpPr>
        <p:spPr>
          <a:xfrm>
            <a:off x="2307166" y="1118304"/>
            <a:ext cx="106938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230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29DD2416-6857-062E-436F-2FEF9F18333E}"/>
              </a:ext>
            </a:extLst>
          </p:cNvPr>
          <p:cNvSpPr txBox="1"/>
          <p:nvPr/>
        </p:nvSpPr>
        <p:spPr>
          <a:xfrm>
            <a:off x="5138112" y="1163286"/>
            <a:ext cx="106938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240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ADEF946-78AA-925F-4B45-92D45D1E03CD}"/>
              </a:ext>
            </a:extLst>
          </p:cNvPr>
          <p:cNvGrpSpPr/>
          <p:nvPr/>
        </p:nvGrpSpPr>
        <p:grpSpPr>
          <a:xfrm>
            <a:off x="-1476499" y="3658803"/>
            <a:ext cx="12132623" cy="473197"/>
            <a:chOff x="349857" y="2732400"/>
            <a:chExt cx="10800000" cy="473197"/>
          </a:xfrm>
        </p:grpSpPr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E05FE7FF-0F41-B605-002B-CE140F7A0406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DB82556E-E7CA-E590-3E48-24B67836CAEE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AA22D6CE-E118-8412-A0CC-4CD6E58B825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88AC29D1-1336-B599-D2B5-2DBDC48A790B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8723EF3D-FD5B-7373-090F-6837D6ECCEA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3CCE1BC-C592-A6EC-08FC-573A509F94E8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833DD860-6434-DF08-9DBA-7961491D75F5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F7581AA5-6CB3-B8F2-DB58-9BCB1169B3A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59FB95E1-E0BA-2DB3-A630-3862D30DECA4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B3CFD4BE-374B-1BCB-1949-9C28230F0BF1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8B170305-7FA7-01F0-0580-1F5CD69EEA2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349514A3-4530-4ECF-AB20-8E4DCBB633C9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E84D0347-B741-B116-B28A-6D0E580679A4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A9088EF-1C89-30C9-A9B3-8CB4D32585FA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42BA1CFC-52E1-355D-45F0-F541227FB677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0C6EF01F-D35E-AC72-D61D-DA346C9FE35E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ADBB593-6B7D-D973-2854-29F51A417234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ABA0CDD8-F2A7-F07B-6AFA-1BA84805C7E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B0B22E3F-5C24-1F49-BE82-CAC653ACB03C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675DEAA-F641-840C-EC6A-786071641207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3EE0658-67BA-47C4-6C81-2CC67ADE7A9C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FA04FF6-D304-54D1-7B1D-CC808150D04D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C403CEEB-F376-1820-1359-1F738AAE7016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43A97C6E-380F-CD95-F1E1-9E574C36FCE8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6275715A-8AEA-99AB-E909-FA1CE9487A5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BE05DBA3-D03C-83DA-08ED-B11278C7CCB0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12EC012-3E62-903B-99C3-9FCEED1785AB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A1C3ADD9-9DEC-0794-A4DD-3A07B50A621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44A99B0-8992-3C21-219A-825BC27CFFA7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F1D92E58-9249-1A1B-B8CA-9CCD8AB079BE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22FCB63D-AF29-1193-CBD7-7FF18541D3D2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023BDC27-7BF7-F482-F2A3-515A5B085217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A7336492-6741-DC4F-EA11-5051EF8D6BC5}"/>
              </a:ext>
            </a:extLst>
          </p:cNvPr>
          <p:cNvSpPr txBox="1"/>
          <p:nvPr/>
        </p:nvSpPr>
        <p:spPr>
          <a:xfrm>
            <a:off x="2106434" y="3127483"/>
            <a:ext cx="93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230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05D5AF2D-2194-F60A-00A6-E9F7A8B58811}"/>
              </a:ext>
            </a:extLst>
          </p:cNvPr>
          <p:cNvCxnSpPr>
            <a:cxnSpLocks/>
          </p:cNvCxnSpPr>
          <p:nvPr/>
        </p:nvCxnSpPr>
        <p:spPr>
          <a:xfrm flipH="1" flipV="1">
            <a:off x="4994499" y="3755409"/>
            <a:ext cx="1408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B9A598BB-491B-CBEA-A0D9-6A96C23BD045}"/>
              </a:ext>
            </a:extLst>
          </p:cNvPr>
          <p:cNvSpPr txBox="1"/>
          <p:nvPr/>
        </p:nvSpPr>
        <p:spPr>
          <a:xfrm>
            <a:off x="4578120" y="3330034"/>
            <a:ext cx="827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236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D7E378C6-592F-4E5D-E6DB-7C4449202EC5}"/>
              </a:ext>
            </a:extLst>
          </p:cNvPr>
          <p:cNvSpPr txBox="1"/>
          <p:nvPr/>
        </p:nvSpPr>
        <p:spPr>
          <a:xfrm>
            <a:off x="6000488" y="3143340"/>
            <a:ext cx="1155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/>
              <a:t>240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1A6A2244-068B-2216-7627-345CF0161456}"/>
              </a:ext>
            </a:extLst>
          </p:cNvPr>
          <p:cNvCxnSpPr>
            <a:cxnSpLocks/>
          </p:cNvCxnSpPr>
          <p:nvPr/>
        </p:nvCxnSpPr>
        <p:spPr>
          <a:xfrm flipH="1" flipV="1">
            <a:off x="2567709" y="3650736"/>
            <a:ext cx="0" cy="48413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04B1CFA-6FC1-2AD5-E1B0-DDBF4720009F}"/>
              </a:ext>
            </a:extLst>
          </p:cNvPr>
          <p:cNvCxnSpPr>
            <a:cxnSpLocks/>
          </p:cNvCxnSpPr>
          <p:nvPr/>
        </p:nvCxnSpPr>
        <p:spPr>
          <a:xfrm flipV="1">
            <a:off x="6602984" y="3634757"/>
            <a:ext cx="0" cy="477773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>
            <a:extLst>
              <a:ext uri="{FF2B5EF4-FFF2-40B4-BE49-F238E27FC236}">
                <a16:creationId xmlns:a16="http://schemas.microsoft.com/office/drawing/2014/main" id="{380168B5-2E2D-26CA-C135-226D11AAF640}"/>
              </a:ext>
            </a:extLst>
          </p:cNvPr>
          <p:cNvSpPr txBox="1"/>
          <p:nvPr/>
        </p:nvSpPr>
        <p:spPr>
          <a:xfrm>
            <a:off x="2113502" y="3128040"/>
            <a:ext cx="93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B050"/>
                </a:solidFill>
              </a:rPr>
              <a:t>230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2EB53ABF-BA8E-17F3-105C-5A9EB4B7E1B7}"/>
              </a:ext>
            </a:extLst>
          </p:cNvPr>
          <p:cNvSpPr txBox="1"/>
          <p:nvPr/>
        </p:nvSpPr>
        <p:spPr>
          <a:xfrm>
            <a:off x="6000488" y="3143339"/>
            <a:ext cx="1155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>
                <a:solidFill>
                  <a:srgbClr val="00B050"/>
                </a:solidFill>
              </a:rPr>
              <a:t>240</a:t>
            </a:r>
          </a:p>
        </p:txBody>
      </p:sp>
    </p:spTree>
    <p:extLst>
      <p:ext uri="{BB962C8B-B14F-4D97-AF65-F5344CB8AC3E}">
        <p14:creationId xmlns:p14="http://schemas.microsoft.com/office/powerpoint/2010/main" val="303754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9" grpId="0" animBg="1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encadrer à partir des centaines ?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4589FC8-C287-5351-2EC2-4AA07C69FC66}"/>
              </a:ext>
            </a:extLst>
          </p:cNvPr>
          <p:cNvSpPr txBox="1"/>
          <p:nvPr/>
        </p:nvSpPr>
        <p:spPr>
          <a:xfrm>
            <a:off x="2475204" y="1144394"/>
            <a:ext cx="4098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. . . &lt; 236 &lt; . . . </a:t>
            </a:r>
          </a:p>
        </p:txBody>
      </p:sp>
      <p:sp>
        <p:nvSpPr>
          <p:cNvPr id="128" name="ZoneTexte 127">
            <a:extLst>
              <a:ext uri="{FF2B5EF4-FFF2-40B4-BE49-F238E27FC236}">
                <a16:creationId xmlns:a16="http://schemas.microsoft.com/office/drawing/2014/main" id="{7538C361-51B1-713E-8C65-DDE55605BB89}"/>
              </a:ext>
            </a:extLst>
          </p:cNvPr>
          <p:cNvSpPr txBox="1"/>
          <p:nvPr/>
        </p:nvSpPr>
        <p:spPr>
          <a:xfrm>
            <a:off x="2307166" y="1118304"/>
            <a:ext cx="106938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200</a:t>
            </a:r>
          </a:p>
        </p:txBody>
      </p:sp>
      <p:sp>
        <p:nvSpPr>
          <p:cNvPr id="129" name="ZoneTexte 128">
            <a:extLst>
              <a:ext uri="{FF2B5EF4-FFF2-40B4-BE49-F238E27FC236}">
                <a16:creationId xmlns:a16="http://schemas.microsoft.com/office/drawing/2014/main" id="{29DD2416-6857-062E-436F-2FEF9F18333E}"/>
              </a:ext>
            </a:extLst>
          </p:cNvPr>
          <p:cNvSpPr txBox="1"/>
          <p:nvPr/>
        </p:nvSpPr>
        <p:spPr>
          <a:xfrm>
            <a:off x="5138112" y="1163286"/>
            <a:ext cx="106938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300</a:t>
            </a:r>
          </a:p>
        </p:txBody>
      </p: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05D5AF2D-2194-F60A-00A6-E9F7A8B58811}"/>
              </a:ext>
            </a:extLst>
          </p:cNvPr>
          <p:cNvCxnSpPr>
            <a:cxnSpLocks/>
          </p:cNvCxnSpPr>
          <p:nvPr/>
        </p:nvCxnSpPr>
        <p:spPr>
          <a:xfrm flipH="1" flipV="1">
            <a:off x="3448230" y="3628813"/>
            <a:ext cx="1408" cy="360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B9A598BB-491B-CBEA-A0D9-6A96C23BD045}"/>
              </a:ext>
            </a:extLst>
          </p:cNvPr>
          <p:cNvSpPr txBox="1"/>
          <p:nvPr/>
        </p:nvSpPr>
        <p:spPr>
          <a:xfrm>
            <a:off x="3031851" y="3203438"/>
            <a:ext cx="827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</a:rPr>
              <a:t>236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92F9632-0E0B-1E7B-4D51-0C1F2110C069}"/>
              </a:ext>
            </a:extLst>
          </p:cNvPr>
          <p:cNvGrpSpPr/>
          <p:nvPr/>
        </p:nvGrpSpPr>
        <p:grpSpPr>
          <a:xfrm>
            <a:off x="239551" y="3786366"/>
            <a:ext cx="4185233" cy="211660"/>
            <a:chOff x="-813271" y="3671276"/>
            <a:chExt cx="10532830" cy="47386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CF941AA3-D764-8EE5-8BA1-F2E3B942F0BF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B4F1F7ED-05B1-F280-F2F7-968A1D3528B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841BB335-F866-6EF2-DCA5-5314F888EF2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Connecteur droit 147">
                <a:extLst>
                  <a:ext uri="{FF2B5EF4-FFF2-40B4-BE49-F238E27FC236}">
                    <a16:creationId xmlns:a16="http://schemas.microsoft.com/office/drawing/2014/main" id="{B4909CC5-D1E3-22CB-1860-883338AD9966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C6630A98-E829-035A-7B25-6BFC917479ED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D9392687-A5E5-CBC2-471F-33621BC9BA0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0AAF2E78-6053-BDFA-9843-CBD09699DA97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D6455E6A-DFF3-9558-6923-1B3E1ADBBC7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C0114C3D-623C-E9DB-509B-ADF0381F62B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7F97418D-F870-5E79-C3DA-98DB835A93A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2F1EAC13-C031-3E5A-93CF-6C23245C201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1E6A941A-CF41-F614-C9EF-2E4D6CCE1A81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156">
                <a:extLst>
                  <a:ext uri="{FF2B5EF4-FFF2-40B4-BE49-F238E27FC236}">
                    <a16:creationId xmlns:a16="http://schemas.microsoft.com/office/drawing/2014/main" id="{4996B055-6B29-5FA2-8B4B-934824174DF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Connecteur droit 157">
                <a:extLst>
                  <a:ext uri="{FF2B5EF4-FFF2-40B4-BE49-F238E27FC236}">
                    <a16:creationId xmlns:a16="http://schemas.microsoft.com/office/drawing/2014/main" id="{8216ACA1-26D9-B402-B648-45524641981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Connecteur droit 158">
                <a:extLst>
                  <a:ext uri="{FF2B5EF4-FFF2-40B4-BE49-F238E27FC236}">
                    <a16:creationId xmlns:a16="http://schemas.microsoft.com/office/drawing/2014/main" id="{AABDE105-EFE3-8A06-241C-8A18041A4F3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Connecteur droit 159">
                <a:extLst>
                  <a:ext uri="{FF2B5EF4-FFF2-40B4-BE49-F238E27FC236}">
                    <a16:creationId xmlns:a16="http://schemas.microsoft.com/office/drawing/2014/main" id="{C170E3D8-C344-4A52-047D-CD175EE11EA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Connecteur droit 160">
                <a:extLst>
                  <a:ext uri="{FF2B5EF4-FFF2-40B4-BE49-F238E27FC236}">
                    <a16:creationId xmlns:a16="http://schemas.microsoft.com/office/drawing/2014/main" id="{AEC7D513-9EB8-407E-C6C5-4DD0E8F3519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Connecteur droit 161">
                <a:extLst>
                  <a:ext uri="{FF2B5EF4-FFF2-40B4-BE49-F238E27FC236}">
                    <a16:creationId xmlns:a16="http://schemas.microsoft.com/office/drawing/2014/main" id="{64C16404-5D27-1CFE-EEEE-46B80701250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Connecteur droit 162">
                <a:extLst>
                  <a:ext uri="{FF2B5EF4-FFF2-40B4-BE49-F238E27FC236}">
                    <a16:creationId xmlns:a16="http://schemas.microsoft.com/office/drawing/2014/main" id="{0BCBB7B9-B1C0-DC6A-F5F2-AF8F30D68CE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163">
                <a:extLst>
                  <a:ext uri="{FF2B5EF4-FFF2-40B4-BE49-F238E27FC236}">
                    <a16:creationId xmlns:a16="http://schemas.microsoft.com/office/drawing/2014/main" id="{A895F91B-0BF9-183A-6237-EE1EBF65BD8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164">
                <a:extLst>
                  <a:ext uri="{FF2B5EF4-FFF2-40B4-BE49-F238E27FC236}">
                    <a16:creationId xmlns:a16="http://schemas.microsoft.com/office/drawing/2014/main" id="{600F4401-82BA-8A4C-E43B-4A0841E26AE2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165">
                <a:extLst>
                  <a:ext uri="{FF2B5EF4-FFF2-40B4-BE49-F238E27FC236}">
                    <a16:creationId xmlns:a16="http://schemas.microsoft.com/office/drawing/2014/main" id="{DBFD1E5F-B3F3-AA1A-E191-7C6D3B498840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Connecteur droit 166">
                <a:extLst>
                  <a:ext uri="{FF2B5EF4-FFF2-40B4-BE49-F238E27FC236}">
                    <a16:creationId xmlns:a16="http://schemas.microsoft.com/office/drawing/2014/main" id="{A61261BB-4CE4-B5BD-0C1E-409BF6CF7CF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Connecteur droit 167">
                <a:extLst>
                  <a:ext uri="{FF2B5EF4-FFF2-40B4-BE49-F238E27FC236}">
                    <a16:creationId xmlns:a16="http://schemas.microsoft.com/office/drawing/2014/main" id="{1892A58D-F5B2-C78C-3EE6-58C98A4DF50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Connecteur droit 168">
                <a:extLst>
                  <a:ext uri="{FF2B5EF4-FFF2-40B4-BE49-F238E27FC236}">
                    <a16:creationId xmlns:a16="http://schemas.microsoft.com/office/drawing/2014/main" id="{78783001-74F2-D363-CC58-EA69C809B3A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Connecteur droit 169">
                <a:extLst>
                  <a:ext uri="{FF2B5EF4-FFF2-40B4-BE49-F238E27FC236}">
                    <a16:creationId xmlns:a16="http://schemas.microsoft.com/office/drawing/2014/main" id="{84231746-F49A-5E89-DD3B-0C2498B17AC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Connecteur droit 170">
                <a:extLst>
                  <a:ext uri="{FF2B5EF4-FFF2-40B4-BE49-F238E27FC236}">
                    <a16:creationId xmlns:a16="http://schemas.microsoft.com/office/drawing/2014/main" id="{02F98617-D10A-9060-6876-A81D7BA97AFA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:a16="http://schemas.microsoft.com/office/drawing/2014/main" id="{C0D09560-D7AB-270E-6C89-91921D44FBB3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Connecteur droit 172">
                <a:extLst>
                  <a:ext uri="{FF2B5EF4-FFF2-40B4-BE49-F238E27FC236}">
                    <a16:creationId xmlns:a16="http://schemas.microsoft.com/office/drawing/2014/main" id="{71931419-28B4-931C-95F3-964B0B350CB1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Connecteur droit 173">
                <a:extLst>
                  <a:ext uri="{FF2B5EF4-FFF2-40B4-BE49-F238E27FC236}">
                    <a16:creationId xmlns:a16="http://schemas.microsoft.com/office/drawing/2014/main" id="{9A4D7B1C-AF31-DB2F-502F-DD3839040404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Connecteur droit 174">
                <a:extLst>
                  <a:ext uri="{FF2B5EF4-FFF2-40B4-BE49-F238E27FC236}">
                    <a16:creationId xmlns:a16="http://schemas.microsoft.com/office/drawing/2014/main" id="{1C9FAB98-6FA9-78EB-C63A-45A419DA862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Connecteur droit 175">
                <a:extLst>
                  <a:ext uri="{FF2B5EF4-FFF2-40B4-BE49-F238E27FC236}">
                    <a16:creationId xmlns:a16="http://schemas.microsoft.com/office/drawing/2014/main" id="{35A5C276-690C-73FB-2591-35713AE803FF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Connecteur droit 176">
                <a:extLst>
                  <a:ext uri="{FF2B5EF4-FFF2-40B4-BE49-F238E27FC236}">
                    <a16:creationId xmlns:a16="http://schemas.microsoft.com/office/drawing/2014/main" id="{390B6020-8A9C-10D2-5C66-E8F9DDE0D98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e 43">
              <a:extLst>
                <a:ext uri="{FF2B5EF4-FFF2-40B4-BE49-F238E27FC236}">
                  <a16:creationId xmlns:a16="http://schemas.microsoft.com/office/drawing/2014/main" id="{DCAEF5D6-7D2A-1E99-4B53-CB4FF765EF77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6D093D0E-298A-1DD4-4DDC-79AF567CF2DD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1174B5E6-8724-D119-3B56-2D9CAB6E5F2A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F53DA4F7-1854-661C-03CC-A3720489A43A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0A7FFC5A-883F-07EE-0EA8-DD32D1CB6253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E06DCED5-89BB-3F80-353B-1D8C473E469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157E06B5-79A5-3B17-373E-7D7CE8EF945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2479670C-D529-BD40-87CF-09DF8164F45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D42A83FA-AEEF-B259-9C45-91353439E7B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1C38CE8C-455F-15E9-DB5C-EE10217FB80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3FC1CA96-878A-F947-CD4B-969D3F8A5BD9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B0E4B7CB-2B69-0509-FACA-7427AB9C4AE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24813AFB-B72A-49CE-B7FA-BAC1FE46035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11FA96C2-F09F-510E-1B99-4420EAE87827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06691B58-5946-481E-E6CA-5B594DE112C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8192A4D0-2779-B44F-5450-BB2CC237904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C31ED63D-43F5-B3D4-99CA-1D3E4CA22892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7AA9074B-0591-C73D-5F40-297BC2BB0D4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Connecteur droit 130">
                <a:extLst>
                  <a:ext uri="{FF2B5EF4-FFF2-40B4-BE49-F238E27FC236}">
                    <a16:creationId xmlns:a16="http://schemas.microsoft.com/office/drawing/2014/main" id="{20280519-76BA-A0B4-2DCB-8BE84D8E2AF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necteur droit 131">
                <a:extLst>
                  <a:ext uri="{FF2B5EF4-FFF2-40B4-BE49-F238E27FC236}">
                    <a16:creationId xmlns:a16="http://schemas.microsoft.com/office/drawing/2014/main" id="{A30B41C2-93F9-F580-41EC-771060C1064E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60D775F0-1730-D1DF-29C2-F49CC9CC895D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BD84FF52-656B-EA8F-11B3-AB34641BCED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necteur droit 134">
                <a:extLst>
                  <a:ext uri="{FF2B5EF4-FFF2-40B4-BE49-F238E27FC236}">
                    <a16:creationId xmlns:a16="http://schemas.microsoft.com/office/drawing/2014/main" id="{CD785F43-2014-8B0E-9E78-2C02570257E3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Connecteur droit 135">
                <a:extLst>
                  <a:ext uri="{FF2B5EF4-FFF2-40B4-BE49-F238E27FC236}">
                    <a16:creationId xmlns:a16="http://schemas.microsoft.com/office/drawing/2014/main" id="{B2C69D28-EF8E-25B4-631F-B024855ADF1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Connecteur droit 136">
                <a:extLst>
                  <a:ext uri="{FF2B5EF4-FFF2-40B4-BE49-F238E27FC236}">
                    <a16:creationId xmlns:a16="http://schemas.microsoft.com/office/drawing/2014/main" id="{7FC9422A-0694-D26A-E003-4CF7EDBC3033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necteur droit 137">
                <a:extLst>
                  <a:ext uri="{FF2B5EF4-FFF2-40B4-BE49-F238E27FC236}">
                    <a16:creationId xmlns:a16="http://schemas.microsoft.com/office/drawing/2014/main" id="{47166338-1267-5189-0D1A-A600F477597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67E808B0-36A2-04C8-C4C2-B0503C2EA1A3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necteur droit 139">
                <a:extLst>
                  <a:ext uri="{FF2B5EF4-FFF2-40B4-BE49-F238E27FC236}">
                    <a16:creationId xmlns:a16="http://schemas.microsoft.com/office/drawing/2014/main" id="{7853F9C3-4CB3-81A7-DA9F-D4EB0D02FD17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4949DC0B-2190-4F54-DFC5-868D3E245184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9A05BF4A-B0F5-021B-1D22-0BF8740A6962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7205775D-F8E3-2337-0D24-522885FE776E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3E08F9E8-B26E-2321-75F1-3F9DD56D36A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CEDF126B-201F-36AA-DDE4-AEF1274D0E1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e 177">
            <a:extLst>
              <a:ext uri="{FF2B5EF4-FFF2-40B4-BE49-F238E27FC236}">
                <a16:creationId xmlns:a16="http://schemas.microsoft.com/office/drawing/2014/main" id="{D83E5A05-96D6-C76B-801B-24323E7A7842}"/>
              </a:ext>
            </a:extLst>
          </p:cNvPr>
          <p:cNvGrpSpPr/>
          <p:nvPr/>
        </p:nvGrpSpPr>
        <p:grpSpPr>
          <a:xfrm>
            <a:off x="4423694" y="3788687"/>
            <a:ext cx="4185233" cy="211660"/>
            <a:chOff x="-813271" y="3671276"/>
            <a:chExt cx="10532830" cy="473860"/>
          </a:xfrm>
        </p:grpSpPr>
        <p:grpSp>
          <p:nvGrpSpPr>
            <p:cNvPr id="179" name="Groupe 178">
              <a:extLst>
                <a:ext uri="{FF2B5EF4-FFF2-40B4-BE49-F238E27FC236}">
                  <a16:creationId xmlns:a16="http://schemas.microsoft.com/office/drawing/2014/main" id="{2FFBEE20-EBC7-5DB5-8A1C-41CE589A0B6F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213" name="Connecteur droit 212">
                <a:extLst>
                  <a:ext uri="{FF2B5EF4-FFF2-40B4-BE49-F238E27FC236}">
                    <a16:creationId xmlns:a16="http://schemas.microsoft.com/office/drawing/2014/main" id="{409E80BC-0619-DEED-0E56-1E459CBAD9F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Connecteur droit 213">
                <a:extLst>
                  <a:ext uri="{FF2B5EF4-FFF2-40B4-BE49-F238E27FC236}">
                    <a16:creationId xmlns:a16="http://schemas.microsoft.com/office/drawing/2014/main" id="{57A62BEF-9A3E-4FB8-A8AC-AC82E2A2281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Connecteur droit 214">
                <a:extLst>
                  <a:ext uri="{FF2B5EF4-FFF2-40B4-BE49-F238E27FC236}">
                    <a16:creationId xmlns:a16="http://schemas.microsoft.com/office/drawing/2014/main" id="{D278FD0A-23E0-D323-B149-D7DA51546E9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Connecteur droit 215">
                <a:extLst>
                  <a:ext uri="{FF2B5EF4-FFF2-40B4-BE49-F238E27FC236}">
                    <a16:creationId xmlns:a16="http://schemas.microsoft.com/office/drawing/2014/main" id="{565120B1-432B-AEF9-FAA8-B0E90E65BB15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Connecteur droit 216">
                <a:extLst>
                  <a:ext uri="{FF2B5EF4-FFF2-40B4-BE49-F238E27FC236}">
                    <a16:creationId xmlns:a16="http://schemas.microsoft.com/office/drawing/2014/main" id="{B40CFDCE-538A-B975-EB4C-5722184364FD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Connecteur droit 217">
                <a:extLst>
                  <a:ext uri="{FF2B5EF4-FFF2-40B4-BE49-F238E27FC236}">
                    <a16:creationId xmlns:a16="http://schemas.microsoft.com/office/drawing/2014/main" id="{C071B7EF-C1AC-661A-F369-87051A3D5A0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Connecteur droit 218">
                <a:extLst>
                  <a:ext uri="{FF2B5EF4-FFF2-40B4-BE49-F238E27FC236}">
                    <a16:creationId xmlns:a16="http://schemas.microsoft.com/office/drawing/2014/main" id="{0A756FB7-1E51-8510-6D13-4172D4676F9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Connecteur droit 219">
                <a:extLst>
                  <a:ext uri="{FF2B5EF4-FFF2-40B4-BE49-F238E27FC236}">
                    <a16:creationId xmlns:a16="http://schemas.microsoft.com/office/drawing/2014/main" id="{07AB38DC-C4E6-4EDD-4CD2-B3B13303218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Connecteur droit 220">
                <a:extLst>
                  <a:ext uri="{FF2B5EF4-FFF2-40B4-BE49-F238E27FC236}">
                    <a16:creationId xmlns:a16="http://schemas.microsoft.com/office/drawing/2014/main" id="{8629EB29-D849-4665-AF41-C88942E53C4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221">
                <a:extLst>
                  <a:ext uri="{FF2B5EF4-FFF2-40B4-BE49-F238E27FC236}">
                    <a16:creationId xmlns:a16="http://schemas.microsoft.com/office/drawing/2014/main" id="{840A94F6-DB69-A7E8-4F60-71F90092C567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222">
                <a:extLst>
                  <a:ext uri="{FF2B5EF4-FFF2-40B4-BE49-F238E27FC236}">
                    <a16:creationId xmlns:a16="http://schemas.microsoft.com/office/drawing/2014/main" id="{554A12CD-3F88-385E-C923-FF9CEF253B2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Connecteur droit 223">
                <a:extLst>
                  <a:ext uri="{FF2B5EF4-FFF2-40B4-BE49-F238E27FC236}">
                    <a16:creationId xmlns:a16="http://schemas.microsoft.com/office/drawing/2014/main" id="{012B2574-CA49-1238-F8ED-362881809DA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Connecteur droit 224">
                <a:extLst>
                  <a:ext uri="{FF2B5EF4-FFF2-40B4-BE49-F238E27FC236}">
                    <a16:creationId xmlns:a16="http://schemas.microsoft.com/office/drawing/2014/main" id="{27F90397-72A7-F692-462C-F94F24B8D70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6" name="Connecteur droit 225">
                <a:extLst>
                  <a:ext uri="{FF2B5EF4-FFF2-40B4-BE49-F238E27FC236}">
                    <a16:creationId xmlns:a16="http://schemas.microsoft.com/office/drawing/2014/main" id="{652F0D88-1B6C-3459-D019-C042CA11519E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Connecteur droit 226">
                <a:extLst>
                  <a:ext uri="{FF2B5EF4-FFF2-40B4-BE49-F238E27FC236}">
                    <a16:creationId xmlns:a16="http://schemas.microsoft.com/office/drawing/2014/main" id="{63BF3089-458F-45C4-270A-E1E609CA325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Connecteur droit 227">
                <a:extLst>
                  <a:ext uri="{FF2B5EF4-FFF2-40B4-BE49-F238E27FC236}">
                    <a16:creationId xmlns:a16="http://schemas.microsoft.com/office/drawing/2014/main" id="{CB193945-0002-5CEB-3C14-05ADC004982F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Connecteur droit 228">
                <a:extLst>
                  <a:ext uri="{FF2B5EF4-FFF2-40B4-BE49-F238E27FC236}">
                    <a16:creationId xmlns:a16="http://schemas.microsoft.com/office/drawing/2014/main" id="{731256AB-889C-1899-59F8-3BC173981F81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Connecteur droit 229">
                <a:extLst>
                  <a:ext uri="{FF2B5EF4-FFF2-40B4-BE49-F238E27FC236}">
                    <a16:creationId xmlns:a16="http://schemas.microsoft.com/office/drawing/2014/main" id="{F12E2692-22C6-C3AD-371E-1B6749564918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1" name="Connecteur droit 230">
                <a:extLst>
                  <a:ext uri="{FF2B5EF4-FFF2-40B4-BE49-F238E27FC236}">
                    <a16:creationId xmlns:a16="http://schemas.microsoft.com/office/drawing/2014/main" id="{4815E51C-656E-79A3-53BD-DF5E434DD45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2" name="Connecteur droit 231">
                <a:extLst>
                  <a:ext uri="{FF2B5EF4-FFF2-40B4-BE49-F238E27FC236}">
                    <a16:creationId xmlns:a16="http://schemas.microsoft.com/office/drawing/2014/main" id="{2AD25C13-7E1F-86A0-7BBE-21F86249C7D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3" name="Connecteur droit 232">
                <a:extLst>
                  <a:ext uri="{FF2B5EF4-FFF2-40B4-BE49-F238E27FC236}">
                    <a16:creationId xmlns:a16="http://schemas.microsoft.com/office/drawing/2014/main" id="{24EB6D46-2BDB-AE10-6967-69425343F71A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4" name="Connecteur droit 233">
                <a:extLst>
                  <a:ext uri="{FF2B5EF4-FFF2-40B4-BE49-F238E27FC236}">
                    <a16:creationId xmlns:a16="http://schemas.microsoft.com/office/drawing/2014/main" id="{6C406FD7-F3CD-EF00-46CD-6EEF56A3B78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Connecteur droit 234">
                <a:extLst>
                  <a:ext uri="{FF2B5EF4-FFF2-40B4-BE49-F238E27FC236}">
                    <a16:creationId xmlns:a16="http://schemas.microsoft.com/office/drawing/2014/main" id="{F066534B-E205-A4D6-E3BD-CD5D47B244E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Connecteur droit 235">
                <a:extLst>
                  <a:ext uri="{FF2B5EF4-FFF2-40B4-BE49-F238E27FC236}">
                    <a16:creationId xmlns:a16="http://schemas.microsoft.com/office/drawing/2014/main" id="{0F8ABAFF-E956-1979-4284-83FD98DE238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7" name="Connecteur droit 236">
                <a:extLst>
                  <a:ext uri="{FF2B5EF4-FFF2-40B4-BE49-F238E27FC236}">
                    <a16:creationId xmlns:a16="http://schemas.microsoft.com/office/drawing/2014/main" id="{BD6208C5-C14D-B4E1-3E80-7BA17B14FB3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8" name="Connecteur droit 237">
                <a:extLst>
                  <a:ext uri="{FF2B5EF4-FFF2-40B4-BE49-F238E27FC236}">
                    <a16:creationId xmlns:a16="http://schemas.microsoft.com/office/drawing/2014/main" id="{A427ACE5-CDDF-65B4-219A-838EFED3C57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9" name="Connecteur droit 238">
                <a:extLst>
                  <a:ext uri="{FF2B5EF4-FFF2-40B4-BE49-F238E27FC236}">
                    <a16:creationId xmlns:a16="http://schemas.microsoft.com/office/drawing/2014/main" id="{6A25116E-E568-A6A5-83CD-9B67408D74F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Connecteur droit 239">
                <a:extLst>
                  <a:ext uri="{FF2B5EF4-FFF2-40B4-BE49-F238E27FC236}">
                    <a16:creationId xmlns:a16="http://schemas.microsoft.com/office/drawing/2014/main" id="{2BCC94A2-4506-03DB-E618-38E1FD89B316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Connecteur droit 240">
                <a:extLst>
                  <a:ext uri="{FF2B5EF4-FFF2-40B4-BE49-F238E27FC236}">
                    <a16:creationId xmlns:a16="http://schemas.microsoft.com/office/drawing/2014/main" id="{369B6749-AD79-190B-D9B0-DA3E56C9AD6C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Connecteur droit 241">
                <a:extLst>
                  <a:ext uri="{FF2B5EF4-FFF2-40B4-BE49-F238E27FC236}">
                    <a16:creationId xmlns:a16="http://schemas.microsoft.com/office/drawing/2014/main" id="{8F158D52-4405-57F2-D9C4-F8F84649EA9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Connecteur droit 242">
                <a:extLst>
                  <a:ext uri="{FF2B5EF4-FFF2-40B4-BE49-F238E27FC236}">
                    <a16:creationId xmlns:a16="http://schemas.microsoft.com/office/drawing/2014/main" id="{613D209C-214C-71A3-47CA-CDBB7CBA230B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Connecteur droit 243">
                <a:extLst>
                  <a:ext uri="{FF2B5EF4-FFF2-40B4-BE49-F238E27FC236}">
                    <a16:creationId xmlns:a16="http://schemas.microsoft.com/office/drawing/2014/main" id="{51594C09-9EE5-1D49-43B4-15F32960D0B4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Groupe 179">
              <a:extLst>
                <a:ext uri="{FF2B5EF4-FFF2-40B4-BE49-F238E27FC236}">
                  <a16:creationId xmlns:a16="http://schemas.microsoft.com/office/drawing/2014/main" id="{67C6AB2B-4E81-C436-84CB-00A8477B6F01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181" name="Connecteur droit 180">
                <a:extLst>
                  <a:ext uri="{FF2B5EF4-FFF2-40B4-BE49-F238E27FC236}">
                    <a16:creationId xmlns:a16="http://schemas.microsoft.com/office/drawing/2014/main" id="{6A62D3D3-0D0C-DE2A-E9E2-BB60BCA7A781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necteur droit 181">
                <a:extLst>
                  <a:ext uri="{FF2B5EF4-FFF2-40B4-BE49-F238E27FC236}">
                    <a16:creationId xmlns:a16="http://schemas.microsoft.com/office/drawing/2014/main" id="{584874B2-73B1-9F85-43BE-04453A8C893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necteur droit 182">
                <a:extLst>
                  <a:ext uri="{FF2B5EF4-FFF2-40B4-BE49-F238E27FC236}">
                    <a16:creationId xmlns:a16="http://schemas.microsoft.com/office/drawing/2014/main" id="{EACB77E7-749F-7F49-3AE1-F879EF3B3824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necteur droit 183">
                <a:extLst>
                  <a:ext uri="{FF2B5EF4-FFF2-40B4-BE49-F238E27FC236}">
                    <a16:creationId xmlns:a16="http://schemas.microsoft.com/office/drawing/2014/main" id="{7CCCA214-A8CD-0E57-2DBF-47AC123AD3A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Connecteur droit 184">
                <a:extLst>
                  <a:ext uri="{FF2B5EF4-FFF2-40B4-BE49-F238E27FC236}">
                    <a16:creationId xmlns:a16="http://schemas.microsoft.com/office/drawing/2014/main" id="{362E4757-35A2-147D-1C84-36EC05C8E4B1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Connecteur droit 185">
                <a:extLst>
                  <a:ext uri="{FF2B5EF4-FFF2-40B4-BE49-F238E27FC236}">
                    <a16:creationId xmlns:a16="http://schemas.microsoft.com/office/drawing/2014/main" id="{A26E8D01-7F67-388D-A6E6-BE41BDA0B35D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necteur droit 186">
                <a:extLst>
                  <a:ext uri="{FF2B5EF4-FFF2-40B4-BE49-F238E27FC236}">
                    <a16:creationId xmlns:a16="http://schemas.microsoft.com/office/drawing/2014/main" id="{1CF6F7D6-4473-79A3-3309-D6A7F0921B7B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necteur droit 187">
                <a:extLst>
                  <a:ext uri="{FF2B5EF4-FFF2-40B4-BE49-F238E27FC236}">
                    <a16:creationId xmlns:a16="http://schemas.microsoft.com/office/drawing/2014/main" id="{1FA96651-C253-55E2-C10C-77EFAF976B3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necteur droit 188">
                <a:extLst>
                  <a:ext uri="{FF2B5EF4-FFF2-40B4-BE49-F238E27FC236}">
                    <a16:creationId xmlns:a16="http://schemas.microsoft.com/office/drawing/2014/main" id="{AAA85D11-E7F7-F34E-59BD-3FEB2DB9CD0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necteur droit 189">
                <a:extLst>
                  <a:ext uri="{FF2B5EF4-FFF2-40B4-BE49-F238E27FC236}">
                    <a16:creationId xmlns:a16="http://schemas.microsoft.com/office/drawing/2014/main" id="{015034E7-7D45-8977-5BE2-2CD17D78211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Connecteur droit 190">
                <a:extLst>
                  <a:ext uri="{FF2B5EF4-FFF2-40B4-BE49-F238E27FC236}">
                    <a16:creationId xmlns:a16="http://schemas.microsoft.com/office/drawing/2014/main" id="{2137420C-24C3-F38C-0D52-CD2DDA0FF62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Connecteur droit 191">
                <a:extLst>
                  <a:ext uri="{FF2B5EF4-FFF2-40B4-BE49-F238E27FC236}">
                    <a16:creationId xmlns:a16="http://schemas.microsoft.com/office/drawing/2014/main" id="{90BC21C4-E638-75B1-A91E-047BF808476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Connecteur droit 192">
                <a:extLst>
                  <a:ext uri="{FF2B5EF4-FFF2-40B4-BE49-F238E27FC236}">
                    <a16:creationId xmlns:a16="http://schemas.microsoft.com/office/drawing/2014/main" id="{873847C1-7E92-DFBE-486E-3D062E1126C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Connecteur droit 193">
                <a:extLst>
                  <a:ext uri="{FF2B5EF4-FFF2-40B4-BE49-F238E27FC236}">
                    <a16:creationId xmlns:a16="http://schemas.microsoft.com/office/drawing/2014/main" id="{DD7DE706-0BB5-D9F3-5555-34CB0D4D786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Connecteur droit 194">
                <a:extLst>
                  <a:ext uri="{FF2B5EF4-FFF2-40B4-BE49-F238E27FC236}">
                    <a16:creationId xmlns:a16="http://schemas.microsoft.com/office/drawing/2014/main" id="{DB37EC17-58E0-3B77-31E5-7C9990A6F3F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Connecteur droit 195">
                <a:extLst>
                  <a:ext uri="{FF2B5EF4-FFF2-40B4-BE49-F238E27FC236}">
                    <a16:creationId xmlns:a16="http://schemas.microsoft.com/office/drawing/2014/main" id="{964E77A3-1422-48F0-4998-2AF1A025D9D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necteur droit 196">
                <a:extLst>
                  <a:ext uri="{FF2B5EF4-FFF2-40B4-BE49-F238E27FC236}">
                    <a16:creationId xmlns:a16="http://schemas.microsoft.com/office/drawing/2014/main" id="{EE9D313B-7C4F-53FF-3278-F36C1E5407E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necteur droit 197">
                <a:extLst>
                  <a:ext uri="{FF2B5EF4-FFF2-40B4-BE49-F238E27FC236}">
                    <a16:creationId xmlns:a16="http://schemas.microsoft.com/office/drawing/2014/main" id="{787E8158-F6DC-9E03-FCCB-673C9CC7BF90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necteur droit 198">
                <a:extLst>
                  <a:ext uri="{FF2B5EF4-FFF2-40B4-BE49-F238E27FC236}">
                    <a16:creationId xmlns:a16="http://schemas.microsoft.com/office/drawing/2014/main" id="{06E36BB6-EB7C-BCED-9085-AE0D5688E5A4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necteur droit 199">
                <a:extLst>
                  <a:ext uri="{FF2B5EF4-FFF2-40B4-BE49-F238E27FC236}">
                    <a16:creationId xmlns:a16="http://schemas.microsoft.com/office/drawing/2014/main" id="{670FC64D-4616-A48E-A856-865EFB9A19CA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Connecteur droit 200">
                <a:extLst>
                  <a:ext uri="{FF2B5EF4-FFF2-40B4-BE49-F238E27FC236}">
                    <a16:creationId xmlns:a16="http://schemas.microsoft.com/office/drawing/2014/main" id="{9C3D898C-4826-A633-B881-EC71EA0D9C4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Connecteur droit 201">
                <a:extLst>
                  <a:ext uri="{FF2B5EF4-FFF2-40B4-BE49-F238E27FC236}">
                    <a16:creationId xmlns:a16="http://schemas.microsoft.com/office/drawing/2014/main" id="{7064CEAA-EA09-D207-6C9B-7707851751C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necteur droit 202">
                <a:extLst>
                  <a:ext uri="{FF2B5EF4-FFF2-40B4-BE49-F238E27FC236}">
                    <a16:creationId xmlns:a16="http://schemas.microsoft.com/office/drawing/2014/main" id="{A0F7D2A6-DD97-E6DD-B7F8-3963F684530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necteur droit 203">
                <a:extLst>
                  <a:ext uri="{FF2B5EF4-FFF2-40B4-BE49-F238E27FC236}">
                    <a16:creationId xmlns:a16="http://schemas.microsoft.com/office/drawing/2014/main" id="{45B0572C-BAC4-70BF-2D3A-B0FA97054723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necteur droit 204">
                <a:extLst>
                  <a:ext uri="{FF2B5EF4-FFF2-40B4-BE49-F238E27FC236}">
                    <a16:creationId xmlns:a16="http://schemas.microsoft.com/office/drawing/2014/main" id="{0D09B88F-48CC-C8D9-9C76-AFF4FEB67C2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necteur droit 205">
                <a:extLst>
                  <a:ext uri="{FF2B5EF4-FFF2-40B4-BE49-F238E27FC236}">
                    <a16:creationId xmlns:a16="http://schemas.microsoft.com/office/drawing/2014/main" id="{0CA66A03-1569-194B-F250-16670EBE11D1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onnecteur droit 206">
                <a:extLst>
                  <a:ext uri="{FF2B5EF4-FFF2-40B4-BE49-F238E27FC236}">
                    <a16:creationId xmlns:a16="http://schemas.microsoft.com/office/drawing/2014/main" id="{DCBE727D-8466-9DF2-6ABB-89899CF68898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Connecteur droit 207">
                <a:extLst>
                  <a:ext uri="{FF2B5EF4-FFF2-40B4-BE49-F238E27FC236}">
                    <a16:creationId xmlns:a16="http://schemas.microsoft.com/office/drawing/2014/main" id="{F83F6216-CC29-6E17-06A7-755C2E96495A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Connecteur droit 208">
                <a:extLst>
                  <a:ext uri="{FF2B5EF4-FFF2-40B4-BE49-F238E27FC236}">
                    <a16:creationId xmlns:a16="http://schemas.microsoft.com/office/drawing/2014/main" id="{87EC1438-DF8F-97C4-C94A-68DA2B7F9B25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Connecteur droit 209">
                <a:extLst>
                  <a:ext uri="{FF2B5EF4-FFF2-40B4-BE49-F238E27FC236}">
                    <a16:creationId xmlns:a16="http://schemas.microsoft.com/office/drawing/2014/main" id="{26CC0E27-3AEE-CC85-6A07-CDFE76C205D4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Connecteur droit 210">
                <a:extLst>
                  <a:ext uri="{FF2B5EF4-FFF2-40B4-BE49-F238E27FC236}">
                    <a16:creationId xmlns:a16="http://schemas.microsoft.com/office/drawing/2014/main" id="{E7459B7F-3458-A2A9-6A58-7A33072ED75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Connecteur droit 211">
                <a:extLst>
                  <a:ext uri="{FF2B5EF4-FFF2-40B4-BE49-F238E27FC236}">
                    <a16:creationId xmlns:a16="http://schemas.microsoft.com/office/drawing/2014/main" id="{B1B9DD79-B9CF-4C99-CF7F-5F3DC64AAE2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5" name="ZoneTexte 244">
            <a:extLst>
              <a:ext uri="{FF2B5EF4-FFF2-40B4-BE49-F238E27FC236}">
                <a16:creationId xmlns:a16="http://schemas.microsoft.com/office/drawing/2014/main" id="{B7ADD1F2-63E9-B9A4-2AF2-9AA5604F28DD}"/>
              </a:ext>
            </a:extLst>
          </p:cNvPr>
          <p:cNvSpPr txBox="1"/>
          <p:nvPr/>
        </p:nvSpPr>
        <p:spPr>
          <a:xfrm>
            <a:off x="-64565" y="3474670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190</a:t>
            </a:r>
          </a:p>
        </p:txBody>
      </p:sp>
      <p:sp>
        <p:nvSpPr>
          <p:cNvPr id="246" name="ZoneTexte 245">
            <a:extLst>
              <a:ext uri="{FF2B5EF4-FFF2-40B4-BE49-F238E27FC236}">
                <a16:creationId xmlns:a16="http://schemas.microsoft.com/office/drawing/2014/main" id="{43271197-59F2-C316-7E9F-0810F20CF977}"/>
              </a:ext>
            </a:extLst>
          </p:cNvPr>
          <p:cNvSpPr txBox="1"/>
          <p:nvPr/>
        </p:nvSpPr>
        <p:spPr>
          <a:xfrm>
            <a:off x="634787" y="3478077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200</a:t>
            </a:r>
          </a:p>
        </p:txBody>
      </p:sp>
      <p:sp>
        <p:nvSpPr>
          <p:cNvPr id="247" name="ZoneTexte 246">
            <a:extLst>
              <a:ext uri="{FF2B5EF4-FFF2-40B4-BE49-F238E27FC236}">
                <a16:creationId xmlns:a16="http://schemas.microsoft.com/office/drawing/2014/main" id="{B0B9B4E6-B415-2B6A-C06E-84A582C8892A}"/>
              </a:ext>
            </a:extLst>
          </p:cNvPr>
          <p:cNvSpPr txBox="1"/>
          <p:nvPr/>
        </p:nvSpPr>
        <p:spPr>
          <a:xfrm>
            <a:off x="1306005" y="3480831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210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:a16="http://schemas.microsoft.com/office/drawing/2014/main" id="{35FDC777-42C8-9BAE-B7A4-9FF3FE53A717}"/>
              </a:ext>
            </a:extLst>
          </p:cNvPr>
          <p:cNvSpPr txBox="1"/>
          <p:nvPr/>
        </p:nvSpPr>
        <p:spPr>
          <a:xfrm>
            <a:off x="2022166" y="3469615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220</a:t>
            </a:r>
          </a:p>
        </p:txBody>
      </p:sp>
      <p:sp>
        <p:nvSpPr>
          <p:cNvPr id="249" name="ZoneTexte 248">
            <a:extLst>
              <a:ext uri="{FF2B5EF4-FFF2-40B4-BE49-F238E27FC236}">
                <a16:creationId xmlns:a16="http://schemas.microsoft.com/office/drawing/2014/main" id="{39646A3A-C7A5-8315-DA3B-21BCCED98898}"/>
              </a:ext>
            </a:extLst>
          </p:cNvPr>
          <p:cNvSpPr txBox="1"/>
          <p:nvPr/>
        </p:nvSpPr>
        <p:spPr>
          <a:xfrm>
            <a:off x="2715537" y="3469615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230</a:t>
            </a:r>
          </a:p>
        </p:txBody>
      </p:sp>
      <p:sp>
        <p:nvSpPr>
          <p:cNvPr id="250" name="ZoneTexte 249">
            <a:extLst>
              <a:ext uri="{FF2B5EF4-FFF2-40B4-BE49-F238E27FC236}">
                <a16:creationId xmlns:a16="http://schemas.microsoft.com/office/drawing/2014/main" id="{FB4462AB-445F-1E8C-89CE-90ED7266EA4D}"/>
              </a:ext>
            </a:extLst>
          </p:cNvPr>
          <p:cNvSpPr txBox="1"/>
          <p:nvPr/>
        </p:nvSpPr>
        <p:spPr>
          <a:xfrm>
            <a:off x="3408279" y="3469615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240</a:t>
            </a:r>
          </a:p>
        </p:txBody>
      </p:sp>
      <p:sp>
        <p:nvSpPr>
          <p:cNvPr id="251" name="ZoneTexte 250">
            <a:extLst>
              <a:ext uri="{FF2B5EF4-FFF2-40B4-BE49-F238E27FC236}">
                <a16:creationId xmlns:a16="http://schemas.microsoft.com/office/drawing/2014/main" id="{9D2CAD7F-2767-3521-E40A-B3D453A6568E}"/>
              </a:ext>
            </a:extLst>
          </p:cNvPr>
          <p:cNvSpPr txBox="1"/>
          <p:nvPr/>
        </p:nvSpPr>
        <p:spPr>
          <a:xfrm>
            <a:off x="4111564" y="3469615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250</a:t>
            </a:r>
          </a:p>
        </p:txBody>
      </p:sp>
      <p:sp>
        <p:nvSpPr>
          <p:cNvPr id="252" name="ZoneTexte 251">
            <a:extLst>
              <a:ext uri="{FF2B5EF4-FFF2-40B4-BE49-F238E27FC236}">
                <a16:creationId xmlns:a16="http://schemas.microsoft.com/office/drawing/2014/main" id="{A84C838D-CC03-78A2-18FC-B777A4BC7F76}"/>
              </a:ext>
            </a:extLst>
          </p:cNvPr>
          <p:cNvSpPr txBox="1"/>
          <p:nvPr/>
        </p:nvSpPr>
        <p:spPr>
          <a:xfrm>
            <a:off x="4803510" y="3469615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260</a:t>
            </a:r>
          </a:p>
        </p:txBody>
      </p:sp>
      <p:sp>
        <p:nvSpPr>
          <p:cNvPr id="253" name="ZoneTexte 252">
            <a:extLst>
              <a:ext uri="{FF2B5EF4-FFF2-40B4-BE49-F238E27FC236}">
                <a16:creationId xmlns:a16="http://schemas.microsoft.com/office/drawing/2014/main" id="{E1A945E4-F03D-BF81-2391-25F22A339D7B}"/>
              </a:ext>
            </a:extLst>
          </p:cNvPr>
          <p:cNvSpPr txBox="1"/>
          <p:nvPr/>
        </p:nvSpPr>
        <p:spPr>
          <a:xfrm>
            <a:off x="5507776" y="3463286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270</a:t>
            </a:r>
          </a:p>
        </p:txBody>
      </p:sp>
      <p:sp>
        <p:nvSpPr>
          <p:cNvPr id="254" name="ZoneTexte 253">
            <a:extLst>
              <a:ext uri="{FF2B5EF4-FFF2-40B4-BE49-F238E27FC236}">
                <a16:creationId xmlns:a16="http://schemas.microsoft.com/office/drawing/2014/main" id="{C4841295-0C2D-D51D-22E7-2CA854440BD1}"/>
              </a:ext>
            </a:extLst>
          </p:cNvPr>
          <p:cNvSpPr txBox="1"/>
          <p:nvPr/>
        </p:nvSpPr>
        <p:spPr>
          <a:xfrm>
            <a:off x="6206969" y="3465421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280</a:t>
            </a:r>
          </a:p>
        </p:txBody>
      </p:sp>
      <p:sp>
        <p:nvSpPr>
          <p:cNvPr id="255" name="ZoneTexte 254">
            <a:extLst>
              <a:ext uri="{FF2B5EF4-FFF2-40B4-BE49-F238E27FC236}">
                <a16:creationId xmlns:a16="http://schemas.microsoft.com/office/drawing/2014/main" id="{D4563E40-1974-AAE9-3704-8799CB043D2F}"/>
              </a:ext>
            </a:extLst>
          </p:cNvPr>
          <p:cNvSpPr txBox="1"/>
          <p:nvPr/>
        </p:nvSpPr>
        <p:spPr>
          <a:xfrm>
            <a:off x="6905851" y="3463286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290</a:t>
            </a:r>
          </a:p>
        </p:txBody>
      </p:sp>
      <p:grpSp>
        <p:nvGrpSpPr>
          <p:cNvPr id="258" name="Groupe 257">
            <a:extLst>
              <a:ext uri="{FF2B5EF4-FFF2-40B4-BE49-F238E27FC236}">
                <a16:creationId xmlns:a16="http://schemas.microsoft.com/office/drawing/2014/main" id="{64531D8F-F9E8-6C1E-2373-6BFBD9BB8908}"/>
              </a:ext>
            </a:extLst>
          </p:cNvPr>
          <p:cNvGrpSpPr/>
          <p:nvPr/>
        </p:nvGrpSpPr>
        <p:grpSpPr>
          <a:xfrm>
            <a:off x="-1850723" y="3786662"/>
            <a:ext cx="2092617" cy="211364"/>
            <a:chOff x="349857" y="2732400"/>
            <a:chExt cx="10800000" cy="473197"/>
          </a:xfrm>
        </p:grpSpPr>
        <p:cxnSp>
          <p:nvCxnSpPr>
            <p:cNvPr id="259" name="Connecteur droit 258">
              <a:extLst>
                <a:ext uri="{FF2B5EF4-FFF2-40B4-BE49-F238E27FC236}">
                  <a16:creationId xmlns:a16="http://schemas.microsoft.com/office/drawing/2014/main" id="{2CE00739-7E21-6439-9DD8-7C064042F24D}"/>
                </a:ext>
              </a:extLst>
            </p:cNvPr>
            <p:cNvCxnSpPr/>
            <p:nvPr/>
          </p:nvCxnSpPr>
          <p:spPr>
            <a:xfrm>
              <a:off x="349857" y="3200400"/>
              <a:ext cx="1080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Connecteur droit 259">
              <a:extLst>
                <a:ext uri="{FF2B5EF4-FFF2-40B4-BE49-F238E27FC236}">
                  <a16:creationId xmlns:a16="http://schemas.microsoft.com/office/drawing/2014/main" id="{4644712F-24AE-8371-2A2D-AFC1DFD8F915}"/>
                </a:ext>
              </a:extLst>
            </p:cNvPr>
            <p:cNvCxnSpPr/>
            <p:nvPr/>
          </p:nvCxnSpPr>
          <p:spPr>
            <a:xfrm>
              <a:off x="353832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>
              <a:extLst>
                <a:ext uri="{FF2B5EF4-FFF2-40B4-BE49-F238E27FC236}">
                  <a16:creationId xmlns:a16="http://schemas.microsoft.com/office/drawing/2014/main" id="{98CEEC63-2ABD-35EA-B252-56ED570DD261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>
              <a:extLst>
                <a:ext uri="{FF2B5EF4-FFF2-40B4-BE49-F238E27FC236}">
                  <a16:creationId xmlns:a16="http://schemas.microsoft.com/office/drawing/2014/main" id="{D1C136FC-7AE6-DEF3-8784-40E614D70FB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>
              <a:extLst>
                <a:ext uri="{FF2B5EF4-FFF2-40B4-BE49-F238E27FC236}">
                  <a16:creationId xmlns:a16="http://schemas.microsoft.com/office/drawing/2014/main" id="{CCBB0306-DC8A-635A-A424-7231DBF23DBE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Connecteur droit 263">
              <a:extLst>
                <a:ext uri="{FF2B5EF4-FFF2-40B4-BE49-F238E27FC236}">
                  <a16:creationId xmlns:a16="http://schemas.microsoft.com/office/drawing/2014/main" id="{9225A5EF-6A2B-28A3-ED86-E0E9FCAD2F94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Connecteur droit 264">
              <a:extLst>
                <a:ext uri="{FF2B5EF4-FFF2-40B4-BE49-F238E27FC236}">
                  <a16:creationId xmlns:a16="http://schemas.microsoft.com/office/drawing/2014/main" id="{525AD32B-73E0-BAD7-7D8F-CF3ACAC41BD3}"/>
                </a:ext>
              </a:extLst>
            </p:cNvPr>
            <p:cNvCxnSpPr/>
            <p:nvPr/>
          </p:nvCxnSpPr>
          <p:spPr>
            <a:xfrm>
              <a:off x="21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Connecteur droit 265">
              <a:extLst>
                <a:ext uri="{FF2B5EF4-FFF2-40B4-BE49-F238E27FC236}">
                  <a16:creationId xmlns:a16="http://schemas.microsoft.com/office/drawing/2014/main" id="{1ED22633-0EBA-3160-B482-89B65954059D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Connecteur droit 266">
              <a:extLst>
                <a:ext uri="{FF2B5EF4-FFF2-40B4-BE49-F238E27FC236}">
                  <a16:creationId xmlns:a16="http://schemas.microsoft.com/office/drawing/2014/main" id="{7D56316A-ABBB-2FFF-CBF6-AAE4760861BE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Connecteur droit 267">
              <a:extLst>
                <a:ext uri="{FF2B5EF4-FFF2-40B4-BE49-F238E27FC236}">
                  <a16:creationId xmlns:a16="http://schemas.microsoft.com/office/drawing/2014/main" id="{7ACCD25D-3884-FCB9-7FCD-1E764758FD8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>
              <a:extLst>
                <a:ext uri="{FF2B5EF4-FFF2-40B4-BE49-F238E27FC236}">
                  <a16:creationId xmlns:a16="http://schemas.microsoft.com/office/drawing/2014/main" id="{FD5BFB59-7617-9C98-4A86-0A5B60E99D36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269">
              <a:extLst>
                <a:ext uri="{FF2B5EF4-FFF2-40B4-BE49-F238E27FC236}">
                  <a16:creationId xmlns:a16="http://schemas.microsoft.com/office/drawing/2014/main" id="{40708255-ED91-4286-3C34-C06215ECECBE}"/>
                </a:ext>
              </a:extLst>
            </p:cNvPr>
            <p:cNvCxnSpPr/>
            <p:nvPr/>
          </p:nvCxnSpPr>
          <p:spPr>
            <a:xfrm>
              <a:off x="3949857" y="2732400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cteur droit 270">
              <a:extLst>
                <a:ext uri="{FF2B5EF4-FFF2-40B4-BE49-F238E27FC236}">
                  <a16:creationId xmlns:a16="http://schemas.microsoft.com/office/drawing/2014/main" id="{3D5183FD-B8E7-1680-361C-460AE4FEA5F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271">
              <a:extLst>
                <a:ext uri="{FF2B5EF4-FFF2-40B4-BE49-F238E27FC236}">
                  <a16:creationId xmlns:a16="http://schemas.microsoft.com/office/drawing/2014/main" id="{67D0C513-12A4-D408-1D21-4A2A6887B2F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cteur droit 272">
              <a:extLst>
                <a:ext uri="{FF2B5EF4-FFF2-40B4-BE49-F238E27FC236}">
                  <a16:creationId xmlns:a16="http://schemas.microsoft.com/office/drawing/2014/main" id="{0D645C5F-E743-DB28-8F48-402DEE507C0E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Connecteur droit 273">
              <a:extLst>
                <a:ext uri="{FF2B5EF4-FFF2-40B4-BE49-F238E27FC236}">
                  <a16:creationId xmlns:a16="http://schemas.microsoft.com/office/drawing/2014/main" id="{541F6908-1D37-396D-EE4F-4D886A45F369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>
              <a:extLst>
                <a:ext uri="{FF2B5EF4-FFF2-40B4-BE49-F238E27FC236}">
                  <a16:creationId xmlns:a16="http://schemas.microsoft.com/office/drawing/2014/main" id="{5406124E-7AD3-2E63-87C4-1BB3B59BE26D}"/>
                </a:ext>
              </a:extLst>
            </p:cNvPr>
            <p:cNvCxnSpPr/>
            <p:nvPr/>
          </p:nvCxnSpPr>
          <p:spPr>
            <a:xfrm>
              <a:off x="57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Connecteur droit 275">
              <a:extLst>
                <a:ext uri="{FF2B5EF4-FFF2-40B4-BE49-F238E27FC236}">
                  <a16:creationId xmlns:a16="http://schemas.microsoft.com/office/drawing/2014/main" id="{399C3F69-7AAB-2F30-3770-3AE39E2DB613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Connecteur droit 276">
              <a:extLst>
                <a:ext uri="{FF2B5EF4-FFF2-40B4-BE49-F238E27FC236}">
                  <a16:creationId xmlns:a16="http://schemas.microsoft.com/office/drawing/2014/main" id="{70B4DBB9-28E8-42FC-1F14-87CE039AD4AD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Connecteur droit 277">
              <a:extLst>
                <a:ext uri="{FF2B5EF4-FFF2-40B4-BE49-F238E27FC236}">
                  <a16:creationId xmlns:a16="http://schemas.microsoft.com/office/drawing/2014/main" id="{09C5B1A8-DDD2-4252-E823-29A9E4042804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>
              <a:extLst>
                <a:ext uri="{FF2B5EF4-FFF2-40B4-BE49-F238E27FC236}">
                  <a16:creationId xmlns:a16="http://schemas.microsoft.com/office/drawing/2014/main" id="{B961CB96-B744-3191-4D30-E495EE8A396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>
              <a:extLst>
                <a:ext uri="{FF2B5EF4-FFF2-40B4-BE49-F238E27FC236}">
                  <a16:creationId xmlns:a16="http://schemas.microsoft.com/office/drawing/2014/main" id="{435DA4E5-319F-A264-9A37-DBCB06C5D294}"/>
                </a:ext>
              </a:extLst>
            </p:cNvPr>
            <p:cNvCxnSpPr/>
            <p:nvPr/>
          </p:nvCxnSpPr>
          <p:spPr>
            <a:xfrm>
              <a:off x="7541906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280">
              <a:extLst>
                <a:ext uri="{FF2B5EF4-FFF2-40B4-BE49-F238E27FC236}">
                  <a16:creationId xmlns:a16="http://schemas.microsoft.com/office/drawing/2014/main" id="{AB6F254B-AE18-EA9B-5359-AA47063EC7CF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1">
              <a:extLst>
                <a:ext uri="{FF2B5EF4-FFF2-40B4-BE49-F238E27FC236}">
                  <a16:creationId xmlns:a16="http://schemas.microsoft.com/office/drawing/2014/main" id="{C479213F-8757-0EB9-DD16-9E23F6EEA48B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282">
              <a:extLst>
                <a:ext uri="{FF2B5EF4-FFF2-40B4-BE49-F238E27FC236}">
                  <a16:creationId xmlns:a16="http://schemas.microsoft.com/office/drawing/2014/main" id="{197447AB-C89F-12FE-CE86-008F870B887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Connecteur droit 283">
              <a:extLst>
                <a:ext uri="{FF2B5EF4-FFF2-40B4-BE49-F238E27FC236}">
                  <a16:creationId xmlns:a16="http://schemas.microsoft.com/office/drawing/2014/main" id="{39525406-71AD-EFE8-6CB0-8373F89A3484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Connecteur droit 284">
              <a:extLst>
                <a:ext uri="{FF2B5EF4-FFF2-40B4-BE49-F238E27FC236}">
                  <a16:creationId xmlns:a16="http://schemas.microsoft.com/office/drawing/2014/main" id="{A49F7F73-5679-2A7E-A7E9-63487B0E81C9}"/>
                </a:ext>
              </a:extLst>
            </p:cNvPr>
            <p:cNvCxnSpPr/>
            <p:nvPr/>
          </p:nvCxnSpPr>
          <p:spPr>
            <a:xfrm>
              <a:off x="934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Connecteur droit 285">
              <a:extLst>
                <a:ext uri="{FF2B5EF4-FFF2-40B4-BE49-F238E27FC236}">
                  <a16:creationId xmlns:a16="http://schemas.microsoft.com/office/drawing/2014/main" id="{D6B33A65-0E0E-1C0F-A831-65AD72DA0A7C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Connecteur droit 286">
              <a:extLst>
                <a:ext uri="{FF2B5EF4-FFF2-40B4-BE49-F238E27FC236}">
                  <a16:creationId xmlns:a16="http://schemas.microsoft.com/office/drawing/2014/main" id="{5F1A19C5-F74A-81F7-0D41-DD26EAC7359F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cteur droit 287">
              <a:extLst>
                <a:ext uri="{FF2B5EF4-FFF2-40B4-BE49-F238E27FC236}">
                  <a16:creationId xmlns:a16="http://schemas.microsoft.com/office/drawing/2014/main" id="{62C8A405-BAE9-786D-14D4-42A7E9DA6D48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cteur droit 288">
              <a:extLst>
                <a:ext uri="{FF2B5EF4-FFF2-40B4-BE49-F238E27FC236}">
                  <a16:creationId xmlns:a16="http://schemas.microsoft.com/office/drawing/2014/main" id="{DAC8FE09-6FC3-EFA8-7DE5-E9A594AE309D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Connecteur droit 289">
              <a:extLst>
                <a:ext uri="{FF2B5EF4-FFF2-40B4-BE49-F238E27FC236}">
                  <a16:creationId xmlns:a16="http://schemas.microsoft.com/office/drawing/2014/main" id="{624CEB59-F48A-D7E3-3777-DF216C39BEA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3" name="Groupe 322">
            <a:extLst>
              <a:ext uri="{FF2B5EF4-FFF2-40B4-BE49-F238E27FC236}">
                <a16:creationId xmlns:a16="http://schemas.microsoft.com/office/drawing/2014/main" id="{74E3475D-071A-44DA-A3D8-BB93001E804C}"/>
              </a:ext>
            </a:extLst>
          </p:cNvPr>
          <p:cNvGrpSpPr/>
          <p:nvPr/>
        </p:nvGrpSpPr>
        <p:grpSpPr>
          <a:xfrm>
            <a:off x="8605526" y="3788881"/>
            <a:ext cx="4185233" cy="211660"/>
            <a:chOff x="-813271" y="3671276"/>
            <a:chExt cx="10532830" cy="473860"/>
          </a:xfrm>
        </p:grpSpPr>
        <p:grpSp>
          <p:nvGrpSpPr>
            <p:cNvPr id="324" name="Groupe 323">
              <a:extLst>
                <a:ext uri="{FF2B5EF4-FFF2-40B4-BE49-F238E27FC236}">
                  <a16:creationId xmlns:a16="http://schemas.microsoft.com/office/drawing/2014/main" id="{98602D54-79C5-9A38-5E35-94FBA19474F7}"/>
                </a:ext>
              </a:extLst>
            </p:cNvPr>
            <p:cNvGrpSpPr/>
            <p:nvPr/>
          </p:nvGrpSpPr>
          <p:grpSpPr>
            <a:xfrm>
              <a:off x="-813271" y="3671276"/>
              <a:ext cx="5266415" cy="473197"/>
              <a:chOff x="349857" y="2732400"/>
              <a:chExt cx="10800000" cy="473197"/>
            </a:xfrm>
          </p:grpSpPr>
          <p:cxnSp>
            <p:nvCxnSpPr>
              <p:cNvPr id="358" name="Connecteur droit 357">
                <a:extLst>
                  <a:ext uri="{FF2B5EF4-FFF2-40B4-BE49-F238E27FC236}">
                    <a16:creationId xmlns:a16="http://schemas.microsoft.com/office/drawing/2014/main" id="{C4DB893B-7A4B-E2EC-B8FC-0E125A71DD1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Connecteur droit 358">
                <a:extLst>
                  <a:ext uri="{FF2B5EF4-FFF2-40B4-BE49-F238E27FC236}">
                    <a16:creationId xmlns:a16="http://schemas.microsoft.com/office/drawing/2014/main" id="{4577AF53-1471-7513-D818-076A1FA4479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Connecteur droit 359">
                <a:extLst>
                  <a:ext uri="{FF2B5EF4-FFF2-40B4-BE49-F238E27FC236}">
                    <a16:creationId xmlns:a16="http://schemas.microsoft.com/office/drawing/2014/main" id="{EF58276A-9835-959E-861F-9516D430CA6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Connecteur droit 360">
                <a:extLst>
                  <a:ext uri="{FF2B5EF4-FFF2-40B4-BE49-F238E27FC236}">
                    <a16:creationId xmlns:a16="http://schemas.microsoft.com/office/drawing/2014/main" id="{672C2633-CCCF-F39B-15BD-843564771A94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Connecteur droit 361">
                <a:extLst>
                  <a:ext uri="{FF2B5EF4-FFF2-40B4-BE49-F238E27FC236}">
                    <a16:creationId xmlns:a16="http://schemas.microsoft.com/office/drawing/2014/main" id="{01C820AB-F3D7-CF22-03D7-A170B658DDB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3" name="Connecteur droit 362">
                <a:extLst>
                  <a:ext uri="{FF2B5EF4-FFF2-40B4-BE49-F238E27FC236}">
                    <a16:creationId xmlns:a16="http://schemas.microsoft.com/office/drawing/2014/main" id="{0A762287-7713-D5AA-F5FB-F6E563B16396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4" name="Connecteur droit 363">
                <a:extLst>
                  <a:ext uri="{FF2B5EF4-FFF2-40B4-BE49-F238E27FC236}">
                    <a16:creationId xmlns:a16="http://schemas.microsoft.com/office/drawing/2014/main" id="{8B283AA5-653F-AE64-56BF-30245DE2BF7C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Connecteur droit 364">
                <a:extLst>
                  <a:ext uri="{FF2B5EF4-FFF2-40B4-BE49-F238E27FC236}">
                    <a16:creationId xmlns:a16="http://schemas.microsoft.com/office/drawing/2014/main" id="{0E938B7F-C882-4267-EA65-AA88F616DFB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Connecteur droit 365">
                <a:extLst>
                  <a:ext uri="{FF2B5EF4-FFF2-40B4-BE49-F238E27FC236}">
                    <a16:creationId xmlns:a16="http://schemas.microsoft.com/office/drawing/2014/main" id="{7B4D6FEA-CC6F-7DD5-11C4-1571DB24C443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Connecteur droit 366">
                <a:extLst>
                  <a:ext uri="{FF2B5EF4-FFF2-40B4-BE49-F238E27FC236}">
                    <a16:creationId xmlns:a16="http://schemas.microsoft.com/office/drawing/2014/main" id="{3B27BAE5-C71D-62C4-9461-39360EDD58B7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Connecteur droit 367">
                <a:extLst>
                  <a:ext uri="{FF2B5EF4-FFF2-40B4-BE49-F238E27FC236}">
                    <a16:creationId xmlns:a16="http://schemas.microsoft.com/office/drawing/2014/main" id="{4F30934E-072E-82BC-0ABC-6146653F5EF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Connecteur droit 368">
                <a:extLst>
                  <a:ext uri="{FF2B5EF4-FFF2-40B4-BE49-F238E27FC236}">
                    <a16:creationId xmlns:a16="http://schemas.microsoft.com/office/drawing/2014/main" id="{69E9300D-B471-63D6-C3F3-EAFD9ACC3E84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Connecteur droit 369">
                <a:extLst>
                  <a:ext uri="{FF2B5EF4-FFF2-40B4-BE49-F238E27FC236}">
                    <a16:creationId xmlns:a16="http://schemas.microsoft.com/office/drawing/2014/main" id="{073B6D59-5022-0A09-D9EF-0B7D9A30DC6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Connecteur droit 370">
                <a:extLst>
                  <a:ext uri="{FF2B5EF4-FFF2-40B4-BE49-F238E27FC236}">
                    <a16:creationId xmlns:a16="http://schemas.microsoft.com/office/drawing/2014/main" id="{0667E6AA-9597-4B4A-F36A-11319ABEAFE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Connecteur droit 371">
                <a:extLst>
                  <a:ext uri="{FF2B5EF4-FFF2-40B4-BE49-F238E27FC236}">
                    <a16:creationId xmlns:a16="http://schemas.microsoft.com/office/drawing/2014/main" id="{36CABD3F-10EA-77E8-C690-08E323DD5D1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Connecteur droit 372">
                <a:extLst>
                  <a:ext uri="{FF2B5EF4-FFF2-40B4-BE49-F238E27FC236}">
                    <a16:creationId xmlns:a16="http://schemas.microsoft.com/office/drawing/2014/main" id="{25BACEE3-41F8-5ED1-C0EE-746AF3A5D58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Connecteur droit 373">
                <a:extLst>
                  <a:ext uri="{FF2B5EF4-FFF2-40B4-BE49-F238E27FC236}">
                    <a16:creationId xmlns:a16="http://schemas.microsoft.com/office/drawing/2014/main" id="{E231ED81-5F9F-A0D6-2774-CA2EAA03E7F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Connecteur droit 374">
                <a:extLst>
                  <a:ext uri="{FF2B5EF4-FFF2-40B4-BE49-F238E27FC236}">
                    <a16:creationId xmlns:a16="http://schemas.microsoft.com/office/drawing/2014/main" id="{75C78284-8CDF-F0A5-AA12-A1B0F7406D8D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Connecteur droit 375">
                <a:extLst>
                  <a:ext uri="{FF2B5EF4-FFF2-40B4-BE49-F238E27FC236}">
                    <a16:creationId xmlns:a16="http://schemas.microsoft.com/office/drawing/2014/main" id="{671441A5-86E4-BBC9-6656-D1A01B2F0DD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Connecteur droit 376">
                <a:extLst>
                  <a:ext uri="{FF2B5EF4-FFF2-40B4-BE49-F238E27FC236}">
                    <a16:creationId xmlns:a16="http://schemas.microsoft.com/office/drawing/2014/main" id="{7D00C24D-03B9-11A7-675E-31862174A17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Connecteur droit 377">
                <a:extLst>
                  <a:ext uri="{FF2B5EF4-FFF2-40B4-BE49-F238E27FC236}">
                    <a16:creationId xmlns:a16="http://schemas.microsoft.com/office/drawing/2014/main" id="{D6981F50-B126-2A98-CB83-98C14A46578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Connecteur droit 378">
                <a:extLst>
                  <a:ext uri="{FF2B5EF4-FFF2-40B4-BE49-F238E27FC236}">
                    <a16:creationId xmlns:a16="http://schemas.microsoft.com/office/drawing/2014/main" id="{6C61C947-4D7B-863F-8EC4-435A4FE76C1A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Connecteur droit 379">
                <a:extLst>
                  <a:ext uri="{FF2B5EF4-FFF2-40B4-BE49-F238E27FC236}">
                    <a16:creationId xmlns:a16="http://schemas.microsoft.com/office/drawing/2014/main" id="{F9985B2E-3740-4C0F-1F44-59847414624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Connecteur droit 380">
                <a:extLst>
                  <a:ext uri="{FF2B5EF4-FFF2-40B4-BE49-F238E27FC236}">
                    <a16:creationId xmlns:a16="http://schemas.microsoft.com/office/drawing/2014/main" id="{81DABD1B-4894-F41A-594F-69B0A2593EDD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Connecteur droit 381">
                <a:extLst>
                  <a:ext uri="{FF2B5EF4-FFF2-40B4-BE49-F238E27FC236}">
                    <a16:creationId xmlns:a16="http://schemas.microsoft.com/office/drawing/2014/main" id="{DB7C6058-F674-8799-A6D8-8C96B306E6E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Connecteur droit 382">
                <a:extLst>
                  <a:ext uri="{FF2B5EF4-FFF2-40B4-BE49-F238E27FC236}">
                    <a16:creationId xmlns:a16="http://schemas.microsoft.com/office/drawing/2014/main" id="{14FF4DAA-D46E-D430-E30F-4D9B1D7C153F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Connecteur droit 383">
                <a:extLst>
                  <a:ext uri="{FF2B5EF4-FFF2-40B4-BE49-F238E27FC236}">
                    <a16:creationId xmlns:a16="http://schemas.microsoft.com/office/drawing/2014/main" id="{B52D8FB3-7F36-C59E-6798-BA995FCEC1AE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Connecteur droit 384">
                <a:extLst>
                  <a:ext uri="{FF2B5EF4-FFF2-40B4-BE49-F238E27FC236}">
                    <a16:creationId xmlns:a16="http://schemas.microsoft.com/office/drawing/2014/main" id="{BA964849-891C-2FE6-BA08-7962CD1D7FC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Connecteur droit 385">
                <a:extLst>
                  <a:ext uri="{FF2B5EF4-FFF2-40B4-BE49-F238E27FC236}">
                    <a16:creationId xmlns:a16="http://schemas.microsoft.com/office/drawing/2014/main" id="{7240233C-E8E1-101A-4E43-F4A89795BBA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Connecteur droit 386">
                <a:extLst>
                  <a:ext uri="{FF2B5EF4-FFF2-40B4-BE49-F238E27FC236}">
                    <a16:creationId xmlns:a16="http://schemas.microsoft.com/office/drawing/2014/main" id="{E0FCEE36-47BC-6ABF-8A6B-7F2D6EED6843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Connecteur droit 387">
                <a:extLst>
                  <a:ext uri="{FF2B5EF4-FFF2-40B4-BE49-F238E27FC236}">
                    <a16:creationId xmlns:a16="http://schemas.microsoft.com/office/drawing/2014/main" id="{59140E09-F46B-3AC4-4CCC-2627A27C677E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Connecteur droit 388">
                <a:extLst>
                  <a:ext uri="{FF2B5EF4-FFF2-40B4-BE49-F238E27FC236}">
                    <a16:creationId xmlns:a16="http://schemas.microsoft.com/office/drawing/2014/main" id="{D0A3236E-6027-4B7B-1DC1-EA9DAC6523F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Groupe 324">
              <a:extLst>
                <a:ext uri="{FF2B5EF4-FFF2-40B4-BE49-F238E27FC236}">
                  <a16:creationId xmlns:a16="http://schemas.microsoft.com/office/drawing/2014/main" id="{2A134FAC-0A2C-DBBA-C324-049FE20F44B6}"/>
                </a:ext>
              </a:extLst>
            </p:cNvPr>
            <p:cNvGrpSpPr/>
            <p:nvPr/>
          </p:nvGrpSpPr>
          <p:grpSpPr>
            <a:xfrm>
              <a:off x="4453144" y="3671939"/>
              <a:ext cx="5266415" cy="473197"/>
              <a:chOff x="349857" y="2732400"/>
              <a:chExt cx="10800000" cy="473197"/>
            </a:xfrm>
          </p:grpSpPr>
          <p:cxnSp>
            <p:nvCxnSpPr>
              <p:cNvPr id="326" name="Connecteur droit 325">
                <a:extLst>
                  <a:ext uri="{FF2B5EF4-FFF2-40B4-BE49-F238E27FC236}">
                    <a16:creationId xmlns:a16="http://schemas.microsoft.com/office/drawing/2014/main" id="{0BDE13E0-BA94-40EF-272F-0E9B8C1D9D64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Connecteur droit 326">
                <a:extLst>
                  <a:ext uri="{FF2B5EF4-FFF2-40B4-BE49-F238E27FC236}">
                    <a16:creationId xmlns:a16="http://schemas.microsoft.com/office/drawing/2014/main" id="{FFC338D9-931F-ECFE-1FA3-694ADFE82D42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Connecteur droit 327">
                <a:extLst>
                  <a:ext uri="{FF2B5EF4-FFF2-40B4-BE49-F238E27FC236}">
                    <a16:creationId xmlns:a16="http://schemas.microsoft.com/office/drawing/2014/main" id="{FF4D8C7F-42DE-2608-B28E-CE3401C7CE89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Connecteur droit 328">
                <a:extLst>
                  <a:ext uri="{FF2B5EF4-FFF2-40B4-BE49-F238E27FC236}">
                    <a16:creationId xmlns:a16="http://schemas.microsoft.com/office/drawing/2014/main" id="{45F0EEB0-4581-AA7A-8D63-15E4D1ABAFA9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Connecteur droit 329">
                <a:extLst>
                  <a:ext uri="{FF2B5EF4-FFF2-40B4-BE49-F238E27FC236}">
                    <a16:creationId xmlns:a16="http://schemas.microsoft.com/office/drawing/2014/main" id="{EB66B6F8-AA26-1B13-3CAC-93E2945A0AFA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Connecteur droit 330">
                <a:extLst>
                  <a:ext uri="{FF2B5EF4-FFF2-40B4-BE49-F238E27FC236}">
                    <a16:creationId xmlns:a16="http://schemas.microsoft.com/office/drawing/2014/main" id="{62EFBC8B-B5A4-FEC0-8092-AB7FA638E44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Connecteur droit 331">
                <a:extLst>
                  <a:ext uri="{FF2B5EF4-FFF2-40B4-BE49-F238E27FC236}">
                    <a16:creationId xmlns:a16="http://schemas.microsoft.com/office/drawing/2014/main" id="{FB5200F6-B846-DE7A-D513-0C5B84D43AA6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Connecteur droit 332">
                <a:extLst>
                  <a:ext uri="{FF2B5EF4-FFF2-40B4-BE49-F238E27FC236}">
                    <a16:creationId xmlns:a16="http://schemas.microsoft.com/office/drawing/2014/main" id="{2EB41992-86CB-261B-E510-98D2709E4C7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Connecteur droit 333">
                <a:extLst>
                  <a:ext uri="{FF2B5EF4-FFF2-40B4-BE49-F238E27FC236}">
                    <a16:creationId xmlns:a16="http://schemas.microsoft.com/office/drawing/2014/main" id="{8ABC16BE-DCC7-0C02-3986-EE7F948A991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Connecteur droit 334">
                <a:extLst>
                  <a:ext uri="{FF2B5EF4-FFF2-40B4-BE49-F238E27FC236}">
                    <a16:creationId xmlns:a16="http://schemas.microsoft.com/office/drawing/2014/main" id="{BE76653C-A40D-5630-0D8B-DD8CCF03ED62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Connecteur droit 335">
                <a:extLst>
                  <a:ext uri="{FF2B5EF4-FFF2-40B4-BE49-F238E27FC236}">
                    <a16:creationId xmlns:a16="http://schemas.microsoft.com/office/drawing/2014/main" id="{3171D11F-DE48-E065-685A-15F8B90E195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Connecteur droit 336">
                <a:extLst>
                  <a:ext uri="{FF2B5EF4-FFF2-40B4-BE49-F238E27FC236}">
                    <a16:creationId xmlns:a16="http://schemas.microsoft.com/office/drawing/2014/main" id="{C90B58CA-3454-6782-A88C-9A580B60CF4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Connecteur droit 337">
                <a:extLst>
                  <a:ext uri="{FF2B5EF4-FFF2-40B4-BE49-F238E27FC236}">
                    <a16:creationId xmlns:a16="http://schemas.microsoft.com/office/drawing/2014/main" id="{45C31581-16D9-42DE-545F-BAC584BE351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Connecteur droit 338">
                <a:extLst>
                  <a:ext uri="{FF2B5EF4-FFF2-40B4-BE49-F238E27FC236}">
                    <a16:creationId xmlns:a16="http://schemas.microsoft.com/office/drawing/2014/main" id="{813C29A6-1AC4-00BE-F306-EC9DFEF3B0AD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Connecteur droit 339">
                <a:extLst>
                  <a:ext uri="{FF2B5EF4-FFF2-40B4-BE49-F238E27FC236}">
                    <a16:creationId xmlns:a16="http://schemas.microsoft.com/office/drawing/2014/main" id="{57B10ECB-748A-0095-B579-0831312B5E8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Connecteur droit 340">
                <a:extLst>
                  <a:ext uri="{FF2B5EF4-FFF2-40B4-BE49-F238E27FC236}">
                    <a16:creationId xmlns:a16="http://schemas.microsoft.com/office/drawing/2014/main" id="{C820B73A-EF9A-B86A-10C0-8A58B163C2C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Connecteur droit 341">
                <a:extLst>
                  <a:ext uri="{FF2B5EF4-FFF2-40B4-BE49-F238E27FC236}">
                    <a16:creationId xmlns:a16="http://schemas.microsoft.com/office/drawing/2014/main" id="{F256138F-FF62-6E47-E501-D56979B2CCC2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Connecteur droit 342">
                <a:extLst>
                  <a:ext uri="{FF2B5EF4-FFF2-40B4-BE49-F238E27FC236}">
                    <a16:creationId xmlns:a16="http://schemas.microsoft.com/office/drawing/2014/main" id="{BB830F46-4E1C-E7CB-3DD8-A53F76A2EAF6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Connecteur droit 343">
                <a:extLst>
                  <a:ext uri="{FF2B5EF4-FFF2-40B4-BE49-F238E27FC236}">
                    <a16:creationId xmlns:a16="http://schemas.microsoft.com/office/drawing/2014/main" id="{F34B04F5-53D7-1BFA-44D3-9F1134D4A9B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Connecteur droit 344">
                <a:extLst>
                  <a:ext uri="{FF2B5EF4-FFF2-40B4-BE49-F238E27FC236}">
                    <a16:creationId xmlns:a16="http://schemas.microsoft.com/office/drawing/2014/main" id="{E3306858-3B14-400C-05AF-97342E08E9A9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Connecteur droit 345">
                <a:extLst>
                  <a:ext uri="{FF2B5EF4-FFF2-40B4-BE49-F238E27FC236}">
                    <a16:creationId xmlns:a16="http://schemas.microsoft.com/office/drawing/2014/main" id="{76740741-212D-1096-E432-AC62469B456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Connecteur droit 346">
                <a:extLst>
                  <a:ext uri="{FF2B5EF4-FFF2-40B4-BE49-F238E27FC236}">
                    <a16:creationId xmlns:a16="http://schemas.microsoft.com/office/drawing/2014/main" id="{4B73AE66-EFC9-ECC2-2792-10B416635F1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Connecteur droit 347">
                <a:extLst>
                  <a:ext uri="{FF2B5EF4-FFF2-40B4-BE49-F238E27FC236}">
                    <a16:creationId xmlns:a16="http://schemas.microsoft.com/office/drawing/2014/main" id="{2448F102-EFD8-4C9F-B739-764BE2AA2C5F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Connecteur droit 348">
                <a:extLst>
                  <a:ext uri="{FF2B5EF4-FFF2-40B4-BE49-F238E27FC236}">
                    <a16:creationId xmlns:a16="http://schemas.microsoft.com/office/drawing/2014/main" id="{1ED28FF0-1649-F335-857F-64B3A6740D3A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Connecteur droit 349">
                <a:extLst>
                  <a:ext uri="{FF2B5EF4-FFF2-40B4-BE49-F238E27FC236}">
                    <a16:creationId xmlns:a16="http://schemas.microsoft.com/office/drawing/2014/main" id="{198EDE48-75EA-5FC6-8931-39E152195D08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Connecteur droit 350">
                <a:extLst>
                  <a:ext uri="{FF2B5EF4-FFF2-40B4-BE49-F238E27FC236}">
                    <a16:creationId xmlns:a16="http://schemas.microsoft.com/office/drawing/2014/main" id="{A16F4102-EB96-813D-76B8-4B6BB7824632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2" name="Connecteur droit 351">
                <a:extLst>
                  <a:ext uri="{FF2B5EF4-FFF2-40B4-BE49-F238E27FC236}">
                    <a16:creationId xmlns:a16="http://schemas.microsoft.com/office/drawing/2014/main" id="{537EC1AF-CC12-8D9E-19C7-1F68E3CF659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Connecteur droit 352">
                <a:extLst>
                  <a:ext uri="{FF2B5EF4-FFF2-40B4-BE49-F238E27FC236}">
                    <a16:creationId xmlns:a16="http://schemas.microsoft.com/office/drawing/2014/main" id="{A74C6126-D32A-1443-003E-5686DA4AB185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4" name="Connecteur droit 353">
                <a:extLst>
                  <a:ext uri="{FF2B5EF4-FFF2-40B4-BE49-F238E27FC236}">
                    <a16:creationId xmlns:a16="http://schemas.microsoft.com/office/drawing/2014/main" id="{D53AB055-76B8-B8D6-540E-DEEE851A30F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5" name="Connecteur droit 354">
                <a:extLst>
                  <a:ext uri="{FF2B5EF4-FFF2-40B4-BE49-F238E27FC236}">
                    <a16:creationId xmlns:a16="http://schemas.microsoft.com/office/drawing/2014/main" id="{A6816325-7D3F-6A65-0DF8-00F33C2AF543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Connecteur droit 355">
                <a:extLst>
                  <a:ext uri="{FF2B5EF4-FFF2-40B4-BE49-F238E27FC236}">
                    <a16:creationId xmlns:a16="http://schemas.microsoft.com/office/drawing/2014/main" id="{90E936DA-49A3-AB0B-8372-6A5506034BCB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Connecteur droit 356">
                <a:extLst>
                  <a:ext uri="{FF2B5EF4-FFF2-40B4-BE49-F238E27FC236}">
                    <a16:creationId xmlns:a16="http://schemas.microsoft.com/office/drawing/2014/main" id="{43207731-687D-9157-FF47-CA2543C9B148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0" name="ZoneTexte 389">
            <a:extLst>
              <a:ext uri="{FF2B5EF4-FFF2-40B4-BE49-F238E27FC236}">
                <a16:creationId xmlns:a16="http://schemas.microsoft.com/office/drawing/2014/main" id="{D09DC753-1BA5-03BC-944A-250F55B7441E}"/>
              </a:ext>
            </a:extLst>
          </p:cNvPr>
          <p:cNvSpPr txBox="1"/>
          <p:nvPr/>
        </p:nvSpPr>
        <p:spPr>
          <a:xfrm>
            <a:off x="7607273" y="3460943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300</a:t>
            </a:r>
          </a:p>
        </p:txBody>
      </p:sp>
      <p:sp>
        <p:nvSpPr>
          <p:cNvPr id="391" name="ZoneTexte 390">
            <a:extLst>
              <a:ext uri="{FF2B5EF4-FFF2-40B4-BE49-F238E27FC236}">
                <a16:creationId xmlns:a16="http://schemas.microsoft.com/office/drawing/2014/main" id="{7FB6E824-093E-C0E8-5F95-790606DB28FA}"/>
              </a:ext>
            </a:extLst>
          </p:cNvPr>
          <p:cNvSpPr txBox="1"/>
          <p:nvPr/>
        </p:nvSpPr>
        <p:spPr>
          <a:xfrm>
            <a:off x="8282528" y="3460943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310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1A6A2244-068B-2216-7627-345CF0161456}"/>
              </a:ext>
            </a:extLst>
          </p:cNvPr>
          <p:cNvCxnSpPr>
            <a:cxnSpLocks/>
          </p:cNvCxnSpPr>
          <p:nvPr/>
        </p:nvCxnSpPr>
        <p:spPr>
          <a:xfrm flipV="1">
            <a:off x="942317" y="3786366"/>
            <a:ext cx="0" cy="20244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ZoneTexte 392">
            <a:extLst>
              <a:ext uri="{FF2B5EF4-FFF2-40B4-BE49-F238E27FC236}">
                <a16:creationId xmlns:a16="http://schemas.microsoft.com/office/drawing/2014/main" id="{1DF809CF-D6FE-A025-E483-5452DA526B49}"/>
              </a:ext>
            </a:extLst>
          </p:cNvPr>
          <p:cNvSpPr txBox="1"/>
          <p:nvPr/>
        </p:nvSpPr>
        <p:spPr>
          <a:xfrm>
            <a:off x="635819" y="3478076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B050"/>
                </a:solidFill>
              </a:rPr>
              <a:t>200</a:t>
            </a:r>
          </a:p>
        </p:txBody>
      </p:sp>
      <p:cxnSp>
        <p:nvCxnSpPr>
          <p:cNvPr id="394" name="Connecteur droit 393">
            <a:extLst>
              <a:ext uri="{FF2B5EF4-FFF2-40B4-BE49-F238E27FC236}">
                <a16:creationId xmlns:a16="http://schemas.microsoft.com/office/drawing/2014/main" id="{15C2561A-4AC0-9ACE-C52C-C16ECB1D2983}"/>
              </a:ext>
            </a:extLst>
          </p:cNvPr>
          <p:cNvCxnSpPr>
            <a:cxnSpLocks/>
          </p:cNvCxnSpPr>
          <p:nvPr/>
        </p:nvCxnSpPr>
        <p:spPr>
          <a:xfrm flipV="1">
            <a:off x="7915056" y="3769127"/>
            <a:ext cx="0" cy="21968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5" name="ZoneTexte 394">
            <a:extLst>
              <a:ext uri="{FF2B5EF4-FFF2-40B4-BE49-F238E27FC236}">
                <a16:creationId xmlns:a16="http://schemas.microsoft.com/office/drawing/2014/main" id="{1D4CA8EA-E598-8B49-D074-DA10CB395E00}"/>
              </a:ext>
            </a:extLst>
          </p:cNvPr>
          <p:cNvSpPr txBox="1"/>
          <p:nvPr/>
        </p:nvSpPr>
        <p:spPr>
          <a:xfrm>
            <a:off x="7608558" y="3460837"/>
            <a:ext cx="616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00B050"/>
                </a:solidFill>
              </a:rPr>
              <a:t>300</a:t>
            </a:r>
          </a:p>
        </p:txBody>
      </p:sp>
    </p:spTree>
    <p:extLst>
      <p:ext uri="{BB962C8B-B14F-4D97-AF65-F5344CB8AC3E}">
        <p14:creationId xmlns:p14="http://schemas.microsoft.com/office/powerpoint/2010/main" val="344402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9" grpId="0" animBg="1"/>
      <p:bldP spid="41" grpId="0"/>
      <p:bldP spid="245" grpId="0"/>
      <p:bldP spid="246" grpId="0"/>
      <p:bldP spid="247" grpId="0"/>
      <p:bldP spid="248" grpId="0"/>
      <p:bldP spid="249" grpId="0"/>
      <p:bldP spid="250" grpId="0"/>
      <p:bldP spid="251" grpId="0"/>
      <p:bldP spid="252" grpId="0"/>
      <p:bldP spid="253" grpId="0"/>
      <p:bldP spid="254" grpId="0"/>
      <p:bldP spid="255" grpId="0"/>
      <p:bldP spid="390" grpId="0"/>
      <p:bldP spid="391" grpId="0"/>
      <p:bldP spid="393" grpId="0"/>
      <p:bldP spid="3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7DE02-0FA0-D817-249B-9784E2132F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EB1B4B-91DF-A2E6-9D5F-523622403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EA7725D-A88E-4F35-E78F-1863145A4B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8E4F8B8-0BBB-9B48-467B-C83BCD6E3286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A7A13DB-AD7F-CE02-F67F-352AC11AB84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C84B8227-225D-CF88-656A-A8AADF78A4CB}"/>
                </a:ext>
              </a:extLst>
            </p:cNvPr>
            <p:cNvSpPr txBox="1"/>
            <p:nvPr/>
          </p:nvSpPr>
          <p:spPr>
            <a:xfrm>
              <a:off x="350378" y="2151727"/>
              <a:ext cx="8125058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2</a:t>
              </a:r>
              <a:r>
                <a:rPr lang="fr-FR" sz="3200" b="1" baseline="30000" dirty="0">
                  <a:solidFill>
                    <a:prstClr val="white"/>
                  </a:solidFill>
                  <a:latin typeface="Calibri" panose="020F0502020204030204"/>
                </a:rPr>
                <a:t>e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 partie CE2 : 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construire une bande de longueur donnée par une fraction.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A91B150-45DB-3CB8-9B61-DE958E7DB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277289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1361</TotalTime>
  <Words>200</Words>
  <Application>Microsoft Office PowerPoint</Application>
  <PresentationFormat>Affichage à l'écran (4:3)</PresentationFormat>
  <Paragraphs>75</Paragraphs>
  <Slides>11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Cambria Math</vt:lpstr>
      <vt:lpstr>Webdings</vt:lpstr>
      <vt:lpstr>Thème Office</vt:lpstr>
      <vt:lpstr>Présentation PowerPoint</vt:lpstr>
      <vt:lpstr>Présentation PowerPoint</vt:lpstr>
      <vt:lpstr>Observe la droite graduée.</vt:lpstr>
      <vt:lpstr>Où se place le nombre 236 ? </vt:lpstr>
      <vt:lpstr>Comment encadrer 236 ? </vt:lpstr>
      <vt:lpstr>Comment encadrer 236 ? </vt:lpstr>
      <vt:lpstr>Comment encadrer à partir des dizaines ? </vt:lpstr>
      <vt:lpstr>Comment encadrer à partir des centaines ? </vt:lpstr>
      <vt:lpstr>Présentation PowerPoint</vt:lpstr>
      <vt:lpstr>Matériel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59</cp:revision>
  <dcterms:created xsi:type="dcterms:W3CDTF">2023-02-07T14:55:57Z</dcterms:created>
  <dcterms:modified xsi:type="dcterms:W3CDTF">2025-11-30T17:32:53Z</dcterms:modified>
</cp:coreProperties>
</file>